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7"/>
  </p:notesMasterIdLst>
  <p:sldIdLst>
    <p:sldId id="256" r:id="rId2"/>
    <p:sldId id="341" r:id="rId3"/>
    <p:sldId id="429" r:id="rId4"/>
    <p:sldId id="430" r:id="rId5"/>
    <p:sldId id="342" r:id="rId6"/>
    <p:sldId id="333" r:id="rId7"/>
    <p:sldId id="335" r:id="rId8"/>
    <p:sldId id="340" r:id="rId9"/>
    <p:sldId id="334" r:id="rId10"/>
    <p:sldId id="336" r:id="rId11"/>
    <p:sldId id="337" r:id="rId12"/>
    <p:sldId id="338" r:id="rId13"/>
    <p:sldId id="358" r:id="rId14"/>
    <p:sldId id="343" r:id="rId15"/>
    <p:sldId id="359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57" r:id="rId25"/>
    <p:sldId id="355" r:id="rId26"/>
    <p:sldId id="356" r:id="rId27"/>
    <p:sldId id="361" r:id="rId28"/>
    <p:sldId id="360" r:id="rId29"/>
    <p:sldId id="363" r:id="rId30"/>
    <p:sldId id="364" r:id="rId31"/>
    <p:sldId id="365" r:id="rId32"/>
    <p:sldId id="366" r:id="rId33"/>
    <p:sldId id="367" r:id="rId34"/>
    <p:sldId id="368" r:id="rId35"/>
    <p:sldId id="369" r:id="rId36"/>
    <p:sldId id="370" r:id="rId37"/>
    <p:sldId id="371" r:id="rId38"/>
    <p:sldId id="372" r:id="rId39"/>
    <p:sldId id="373" r:id="rId40"/>
    <p:sldId id="374" r:id="rId41"/>
    <p:sldId id="375" r:id="rId42"/>
    <p:sldId id="376" r:id="rId43"/>
    <p:sldId id="377" r:id="rId44"/>
    <p:sldId id="378" r:id="rId45"/>
    <p:sldId id="379" r:id="rId46"/>
    <p:sldId id="380" r:id="rId47"/>
    <p:sldId id="381" r:id="rId48"/>
    <p:sldId id="382" r:id="rId49"/>
    <p:sldId id="385" r:id="rId50"/>
    <p:sldId id="384" r:id="rId51"/>
    <p:sldId id="386" r:id="rId52"/>
    <p:sldId id="387" r:id="rId53"/>
    <p:sldId id="389" r:id="rId54"/>
    <p:sldId id="390" r:id="rId55"/>
    <p:sldId id="391" r:id="rId56"/>
    <p:sldId id="392" r:id="rId57"/>
    <p:sldId id="393" r:id="rId58"/>
    <p:sldId id="388" r:id="rId59"/>
    <p:sldId id="394" r:id="rId60"/>
    <p:sldId id="395" r:id="rId61"/>
    <p:sldId id="397" r:id="rId62"/>
    <p:sldId id="396" r:id="rId63"/>
    <p:sldId id="434" r:id="rId64"/>
    <p:sldId id="398" r:id="rId65"/>
    <p:sldId id="399" r:id="rId66"/>
    <p:sldId id="400" r:id="rId67"/>
    <p:sldId id="401" r:id="rId68"/>
    <p:sldId id="402" r:id="rId69"/>
    <p:sldId id="405" r:id="rId70"/>
    <p:sldId id="403" r:id="rId71"/>
    <p:sldId id="404" r:id="rId72"/>
    <p:sldId id="406" r:id="rId73"/>
    <p:sldId id="428" r:id="rId74"/>
    <p:sldId id="408" r:id="rId75"/>
    <p:sldId id="407" r:id="rId76"/>
    <p:sldId id="409" r:id="rId77"/>
    <p:sldId id="410" r:id="rId78"/>
    <p:sldId id="411" r:id="rId79"/>
    <p:sldId id="412" r:id="rId80"/>
    <p:sldId id="413" r:id="rId81"/>
    <p:sldId id="414" r:id="rId82"/>
    <p:sldId id="415" r:id="rId83"/>
    <p:sldId id="416" r:id="rId84"/>
    <p:sldId id="417" r:id="rId85"/>
    <p:sldId id="418" r:id="rId86"/>
    <p:sldId id="419" r:id="rId87"/>
    <p:sldId id="420" r:id="rId88"/>
    <p:sldId id="435" r:id="rId89"/>
    <p:sldId id="427" r:id="rId90"/>
    <p:sldId id="423" r:id="rId91"/>
    <p:sldId id="424" r:id="rId92"/>
    <p:sldId id="421" r:id="rId93"/>
    <p:sldId id="422" r:id="rId94"/>
    <p:sldId id="433" r:id="rId95"/>
    <p:sldId id="426" r:id="rId96"/>
    <p:sldId id="436" r:id="rId97"/>
    <p:sldId id="437" r:id="rId98"/>
    <p:sldId id="438" r:id="rId99"/>
    <p:sldId id="431" r:id="rId100"/>
    <p:sldId id="432" r:id="rId101"/>
    <p:sldId id="259" r:id="rId102"/>
    <p:sldId id="332" r:id="rId103"/>
    <p:sldId id="260" r:id="rId104"/>
    <p:sldId id="288" r:id="rId105"/>
    <p:sldId id="271" r:id="rId10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9C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383793-85F4-4460-93F7-CA245DB705D4}" v="2886" dt="2024-02-08T16:26:51.8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8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3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microsoft.com/office/2016/11/relationships/changesInfo" Target="changesInfos/changesInfo1.xml"/><Relationship Id="rId16" Type="http://schemas.openxmlformats.org/officeDocument/2006/relationships/slide" Target="slides/slide15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microsoft.com/office/2015/10/relationships/revisionInfo" Target="revisionInfo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, Syed Waqqas" userId="1b3a5f44-9498-4738-8c4e-8127257d744d" providerId="ADAL" clId="{846D3694-BF8F-444E-811B-81E7295FF8C9}"/>
    <pc:docChg chg="undo custSel addSld delSld modSld sldOrd">
      <pc:chgData name="Ali, Syed Waqqas" userId="1b3a5f44-9498-4738-8c4e-8127257d744d" providerId="ADAL" clId="{846D3694-BF8F-444E-811B-81E7295FF8C9}" dt="2024-01-18T17:55:33.702" v="9845" actId="20577"/>
      <pc:docMkLst>
        <pc:docMk/>
      </pc:docMkLst>
      <pc:sldChg chg="modSp mod">
        <pc:chgData name="Ali, Syed Waqqas" userId="1b3a5f44-9498-4738-8c4e-8127257d744d" providerId="ADAL" clId="{846D3694-BF8F-444E-811B-81E7295FF8C9}" dt="2024-01-18T17:55:33.702" v="9845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846D3694-BF8F-444E-811B-81E7295FF8C9}" dt="2024-01-18T17:55:33.702" v="9845" actId="20577"/>
          <ac:spMkLst>
            <pc:docMk/>
            <pc:sldMk cId="934841674" sldId="256"/>
            <ac:spMk id="3" creationId="{EDA51176-E25E-ED77-CF76-5626FE212321}"/>
          </ac:spMkLst>
        </pc:spChg>
        <pc:spChg chg="mod">
          <ac:chgData name="Ali, Syed Waqqas" userId="1b3a5f44-9498-4738-8c4e-8127257d744d" providerId="ADAL" clId="{846D3694-BF8F-444E-811B-81E7295FF8C9}" dt="2024-01-18T16:50:43.954" v="5469" actId="207"/>
          <ac:spMkLst>
            <pc:docMk/>
            <pc:sldMk cId="934841674" sldId="256"/>
            <ac:spMk id="5" creationId="{5048F0B2-8CE2-B056-CCD2-5895CDD6F419}"/>
          </ac:spMkLst>
        </pc:spChg>
      </pc:sldChg>
      <pc:sldChg chg="modSp mod">
        <pc:chgData name="Ali, Syed Waqqas" userId="1b3a5f44-9498-4738-8c4e-8127257d744d" providerId="ADAL" clId="{846D3694-BF8F-444E-811B-81E7295FF8C9}" dt="2024-01-18T16:50:17.951" v="5462" actId="207"/>
        <pc:sldMkLst>
          <pc:docMk/>
          <pc:sldMk cId="3375649757" sldId="257"/>
        </pc:sldMkLst>
        <pc:spChg chg="mod">
          <ac:chgData name="Ali, Syed Waqqas" userId="1b3a5f44-9498-4738-8c4e-8127257d744d" providerId="ADAL" clId="{846D3694-BF8F-444E-811B-81E7295FF8C9}" dt="2024-01-18T16:50:17.951" v="5462" actId="207"/>
          <ac:spMkLst>
            <pc:docMk/>
            <pc:sldMk cId="3375649757" sldId="257"/>
            <ac:spMk id="5" creationId="{84070DAF-A54A-67E3-02AB-4A9EB8559948}"/>
          </ac:spMkLst>
        </pc:spChg>
      </pc:sldChg>
      <pc:sldChg chg="modSp mod">
        <pc:chgData name="Ali, Syed Waqqas" userId="1b3a5f44-9498-4738-8c4e-8127257d744d" providerId="ADAL" clId="{846D3694-BF8F-444E-811B-81E7295FF8C9}" dt="2024-01-18T16:50:22.453" v="5463" actId="207"/>
        <pc:sldMkLst>
          <pc:docMk/>
          <pc:sldMk cId="1030270756" sldId="260"/>
        </pc:sldMkLst>
        <pc:spChg chg="mod">
          <ac:chgData name="Ali, Syed Waqqas" userId="1b3a5f44-9498-4738-8c4e-8127257d744d" providerId="ADAL" clId="{846D3694-BF8F-444E-811B-81E7295FF8C9}" dt="2024-01-18T16:50:22.453" v="5463" actId="207"/>
          <ac:spMkLst>
            <pc:docMk/>
            <pc:sldMk cId="1030270756" sldId="260"/>
            <ac:spMk id="6" creationId="{B25811E3-BB58-E940-888A-5FAFF3A41C4B}"/>
          </ac:spMkLst>
        </pc:spChg>
      </pc:sldChg>
      <pc:sldChg chg="modSp mod">
        <pc:chgData name="Ali, Syed Waqqas" userId="1b3a5f44-9498-4738-8c4e-8127257d744d" providerId="ADAL" clId="{846D3694-BF8F-444E-811B-81E7295FF8C9}" dt="2024-01-18T16:50:28.638" v="5465" actId="207"/>
        <pc:sldMkLst>
          <pc:docMk/>
          <pc:sldMk cId="2417431575" sldId="271"/>
        </pc:sldMkLst>
        <pc:spChg chg="mod">
          <ac:chgData name="Ali, Syed Waqqas" userId="1b3a5f44-9498-4738-8c4e-8127257d744d" providerId="ADAL" clId="{846D3694-BF8F-444E-811B-81E7295FF8C9}" dt="2024-01-18T16:50:28.638" v="5465" actId="207"/>
          <ac:spMkLst>
            <pc:docMk/>
            <pc:sldMk cId="2417431575" sldId="271"/>
            <ac:spMk id="5" creationId="{C0F2E010-F68E-60F4-DE1F-CC41804AF146}"/>
          </ac:spMkLst>
        </pc:spChg>
      </pc:sldChg>
      <pc:sldChg chg="modSp mod">
        <pc:chgData name="Ali, Syed Waqqas" userId="1b3a5f44-9498-4738-8c4e-8127257d744d" providerId="ADAL" clId="{846D3694-BF8F-444E-811B-81E7295FF8C9}" dt="2024-01-18T16:50:25.209" v="5464" actId="207"/>
        <pc:sldMkLst>
          <pc:docMk/>
          <pc:sldMk cId="3992384185" sldId="288"/>
        </pc:sldMkLst>
        <pc:spChg chg="mod">
          <ac:chgData name="Ali, Syed Waqqas" userId="1b3a5f44-9498-4738-8c4e-8127257d744d" providerId="ADAL" clId="{846D3694-BF8F-444E-811B-81E7295FF8C9}" dt="2024-01-18T16:50:25.209" v="5464" actId="207"/>
          <ac:spMkLst>
            <pc:docMk/>
            <pc:sldMk cId="3992384185" sldId="288"/>
            <ac:spMk id="8" creationId="{03021806-CB1F-A692-493A-4EEE86C80E7F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177196264" sldId="289"/>
        </pc:sldMkLst>
      </pc:sldChg>
      <pc:sldChg chg="modSp add mod">
        <pc:chgData name="Ali, Syed Waqqas" userId="1b3a5f44-9498-4738-8c4e-8127257d744d" providerId="ADAL" clId="{846D3694-BF8F-444E-811B-81E7295FF8C9}" dt="2024-01-18T17:41:07.650" v="9475"/>
        <pc:sldMkLst>
          <pc:docMk/>
          <pc:sldMk cId="3874175370" sldId="289"/>
        </pc:sldMkLst>
        <pc:spChg chg="mod">
          <ac:chgData name="Ali, Syed Waqqas" userId="1b3a5f44-9498-4738-8c4e-8127257d744d" providerId="ADAL" clId="{846D3694-BF8F-444E-811B-81E7295FF8C9}" dt="2024-01-18T15:13:39.335" v="13" actId="20577"/>
          <ac:spMkLst>
            <pc:docMk/>
            <pc:sldMk cId="3874175370" sldId="289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41:07.650" v="9475"/>
          <ac:spMkLst>
            <pc:docMk/>
            <pc:sldMk cId="3874175370" sldId="289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0:47.302" v="5470" actId="207"/>
          <ac:spMkLst>
            <pc:docMk/>
            <pc:sldMk cId="3874175370" sldId="289"/>
            <ac:spMk id="5" creationId="{84070DAF-A54A-67E3-02AB-4A9EB8559948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963507995" sldId="290"/>
        </pc:sldMkLst>
      </pc:sldChg>
      <pc:sldChg chg="modSp add mod">
        <pc:chgData name="Ali, Syed Waqqas" userId="1b3a5f44-9498-4738-8c4e-8127257d744d" providerId="ADAL" clId="{846D3694-BF8F-444E-811B-81E7295FF8C9}" dt="2024-01-18T16:50:53.180" v="5472" actId="207"/>
        <pc:sldMkLst>
          <pc:docMk/>
          <pc:sldMk cId="4193791558" sldId="290"/>
        </pc:sldMkLst>
        <pc:spChg chg="mod">
          <ac:chgData name="Ali, Syed Waqqas" userId="1b3a5f44-9498-4738-8c4e-8127257d744d" providerId="ADAL" clId="{846D3694-BF8F-444E-811B-81E7295FF8C9}" dt="2024-01-18T15:14:42.589" v="151" actId="20577"/>
          <ac:spMkLst>
            <pc:docMk/>
            <pc:sldMk cId="4193791558" sldId="290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5:17:45.979" v="499" actId="2711"/>
          <ac:spMkLst>
            <pc:docMk/>
            <pc:sldMk cId="4193791558" sldId="290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0:53.180" v="5472" actId="207"/>
          <ac:spMkLst>
            <pc:docMk/>
            <pc:sldMk cId="4193791558" sldId="290"/>
            <ac:spMk id="5" creationId="{84070DAF-A54A-67E3-02AB-4A9EB8559948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516525457" sldId="291"/>
        </pc:sldMkLst>
      </pc:sldChg>
      <pc:sldChg chg="modSp add mod ord">
        <pc:chgData name="Ali, Syed Waqqas" userId="1b3a5f44-9498-4738-8c4e-8127257d744d" providerId="ADAL" clId="{846D3694-BF8F-444E-811B-81E7295FF8C9}" dt="2024-01-18T17:41:27.192" v="9498" actId="20577"/>
        <pc:sldMkLst>
          <pc:docMk/>
          <pc:sldMk cId="2073216080" sldId="291"/>
        </pc:sldMkLst>
        <pc:spChg chg="mod">
          <ac:chgData name="Ali, Syed Waqqas" userId="1b3a5f44-9498-4738-8c4e-8127257d744d" providerId="ADAL" clId="{846D3694-BF8F-444E-811B-81E7295FF8C9}" dt="2024-01-18T15:18:05.589" v="518" actId="20577"/>
          <ac:spMkLst>
            <pc:docMk/>
            <pc:sldMk cId="2073216080" sldId="291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41:27.192" v="9498" actId="20577"/>
          <ac:spMkLst>
            <pc:docMk/>
            <pc:sldMk cId="2073216080" sldId="291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0:49.836" v="5471" actId="207"/>
          <ac:spMkLst>
            <pc:docMk/>
            <pc:sldMk cId="2073216080" sldId="291"/>
            <ac:spMk id="5" creationId="{84070DAF-A54A-67E3-02AB-4A9EB8559948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532888033" sldId="292"/>
        </pc:sldMkLst>
      </pc:sldChg>
      <pc:sldChg chg="modSp add del mod">
        <pc:chgData name="Ali, Syed Waqqas" userId="1b3a5f44-9498-4738-8c4e-8127257d744d" providerId="ADAL" clId="{846D3694-BF8F-444E-811B-81E7295FF8C9}" dt="2024-01-18T15:21:29.982" v="968" actId="47"/>
        <pc:sldMkLst>
          <pc:docMk/>
          <pc:sldMk cId="3141829161" sldId="292"/>
        </pc:sldMkLst>
        <pc:spChg chg="mod">
          <ac:chgData name="Ali, Syed Waqqas" userId="1b3a5f44-9498-4738-8c4e-8127257d744d" providerId="ADAL" clId="{846D3694-BF8F-444E-811B-81E7295FF8C9}" dt="2024-01-18T15:19:42.020" v="896" actId="20577"/>
          <ac:spMkLst>
            <pc:docMk/>
            <pc:sldMk cId="3141829161" sldId="292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5:20:48.163" v="967" actId="20577"/>
          <ac:spMkLst>
            <pc:docMk/>
            <pc:sldMk cId="3141829161" sldId="292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846D3694-BF8F-444E-811B-81E7295FF8C9}" dt="2024-01-18T16:50:57.290" v="5473" actId="207"/>
        <pc:sldMkLst>
          <pc:docMk/>
          <pc:sldMk cId="3523546529" sldId="292"/>
        </pc:sldMkLst>
        <pc:spChg chg="mod">
          <ac:chgData name="Ali, Syed Waqqas" userId="1b3a5f44-9498-4738-8c4e-8127257d744d" providerId="ADAL" clId="{846D3694-BF8F-444E-811B-81E7295FF8C9}" dt="2024-01-18T15:21:43.765" v="998" actId="20577"/>
          <ac:spMkLst>
            <pc:docMk/>
            <pc:sldMk cId="3523546529" sldId="292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5:47:22.747" v="3114" actId="2711"/>
          <ac:spMkLst>
            <pc:docMk/>
            <pc:sldMk cId="3523546529" sldId="292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0:57.290" v="5473" actId="207"/>
          <ac:spMkLst>
            <pc:docMk/>
            <pc:sldMk cId="3523546529" sldId="292"/>
            <ac:spMk id="5" creationId="{84070DAF-A54A-67E3-02AB-4A9EB8559948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895049281" sldId="293"/>
        </pc:sldMkLst>
      </pc:sldChg>
      <pc:sldChg chg="modSp add mod">
        <pc:chgData name="Ali, Syed Waqqas" userId="1b3a5f44-9498-4738-8c4e-8127257d744d" providerId="ADAL" clId="{846D3694-BF8F-444E-811B-81E7295FF8C9}" dt="2024-01-18T16:51:00.060" v="5474" actId="207"/>
        <pc:sldMkLst>
          <pc:docMk/>
          <pc:sldMk cId="922221259" sldId="293"/>
        </pc:sldMkLst>
        <pc:spChg chg="mod">
          <ac:chgData name="Ali, Syed Waqqas" userId="1b3a5f44-9498-4738-8c4e-8127257d744d" providerId="ADAL" clId="{846D3694-BF8F-444E-811B-81E7295FF8C9}" dt="2024-01-18T15:24:47.835" v="1614" actId="20577"/>
          <ac:spMkLst>
            <pc:docMk/>
            <pc:sldMk cId="922221259" sldId="293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5:46:00.724" v="3012" actId="207"/>
          <ac:spMkLst>
            <pc:docMk/>
            <pc:sldMk cId="922221259" sldId="293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00.060" v="5474" actId="207"/>
          <ac:spMkLst>
            <pc:docMk/>
            <pc:sldMk cId="922221259" sldId="293"/>
            <ac:spMk id="5" creationId="{84070DAF-A54A-67E3-02AB-4A9EB8559948}"/>
          </ac:spMkLst>
        </pc:spChg>
      </pc:sldChg>
      <pc:sldChg chg="modSp add mod">
        <pc:chgData name="Ali, Syed Waqqas" userId="1b3a5f44-9498-4738-8c4e-8127257d744d" providerId="ADAL" clId="{846D3694-BF8F-444E-811B-81E7295FF8C9}" dt="2024-01-18T16:51:10.169" v="5477" actId="207"/>
        <pc:sldMkLst>
          <pc:docMk/>
          <pc:sldMk cId="1904540098" sldId="294"/>
        </pc:sldMkLst>
        <pc:spChg chg="mod">
          <ac:chgData name="Ali, Syed Waqqas" userId="1b3a5f44-9498-4738-8c4e-8127257d744d" providerId="ADAL" clId="{846D3694-BF8F-444E-811B-81E7295FF8C9}" dt="2024-01-18T16:17:35.794" v="4975" actId="20577"/>
          <ac:spMkLst>
            <pc:docMk/>
            <pc:sldMk cId="1904540098" sldId="294"/>
            <ac:spMk id="2" creationId="{B5D19C15-72DF-16C9-E8B1-668BC2A4A015}"/>
          </ac:spMkLst>
        </pc:spChg>
        <pc:spChg chg="mod">
          <ac:chgData name="Ali, Syed Waqqas" userId="1b3a5f44-9498-4738-8c4e-8127257d744d" providerId="ADAL" clId="{846D3694-BF8F-444E-811B-81E7295FF8C9}" dt="2024-01-18T16:17:44.071" v="5032" actId="20577"/>
          <ac:spMkLst>
            <pc:docMk/>
            <pc:sldMk cId="1904540098" sldId="294"/>
            <ac:spMk id="3" creationId="{9E2D5A4E-DA17-E69B-4A49-20131568FACA}"/>
          </ac:spMkLst>
        </pc:spChg>
        <pc:spChg chg="mod">
          <ac:chgData name="Ali, Syed Waqqas" userId="1b3a5f44-9498-4738-8c4e-8127257d744d" providerId="ADAL" clId="{846D3694-BF8F-444E-811B-81E7295FF8C9}" dt="2024-01-18T16:51:10.169" v="5477" actId="207"/>
          <ac:spMkLst>
            <pc:docMk/>
            <pc:sldMk cId="1904540098" sldId="294"/>
            <ac:spMk id="5" creationId="{C0F2E010-F68E-60F4-DE1F-CC41804AF146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980831577" sldId="294"/>
        </pc:sldMkLst>
      </pc:sldChg>
      <pc:sldChg chg="modSp add del mod">
        <pc:chgData name="Ali, Syed Waqqas" userId="1b3a5f44-9498-4738-8c4e-8127257d744d" providerId="ADAL" clId="{846D3694-BF8F-444E-811B-81E7295FF8C9}" dt="2024-01-18T15:30:34.798" v="2431" actId="47"/>
        <pc:sldMkLst>
          <pc:docMk/>
          <pc:sldMk cId="2352680778" sldId="294"/>
        </pc:sldMkLst>
        <pc:spChg chg="mod">
          <ac:chgData name="Ali, Syed Waqqas" userId="1b3a5f44-9498-4738-8c4e-8127257d744d" providerId="ADAL" clId="{846D3694-BF8F-444E-811B-81E7295FF8C9}" dt="2024-01-18T15:30:32.594" v="2430" actId="20577"/>
          <ac:spMkLst>
            <pc:docMk/>
            <pc:sldMk cId="2352680778" sldId="29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80095355" sldId="295"/>
        </pc:sldMkLst>
      </pc:sldChg>
      <pc:sldChg chg="modSp add mod">
        <pc:chgData name="Ali, Syed Waqqas" userId="1b3a5f44-9498-4738-8c4e-8127257d744d" providerId="ADAL" clId="{846D3694-BF8F-444E-811B-81E7295FF8C9}" dt="2024-01-18T17:44:03.401" v="9501"/>
        <pc:sldMkLst>
          <pc:docMk/>
          <pc:sldMk cId="1614255406" sldId="295"/>
        </pc:sldMkLst>
        <pc:spChg chg="mod">
          <ac:chgData name="Ali, Syed Waqqas" userId="1b3a5f44-9498-4738-8c4e-8127257d744d" providerId="ADAL" clId="{846D3694-BF8F-444E-811B-81E7295FF8C9}" dt="2024-01-18T15:50:36.626" v="3314" actId="20577"/>
          <ac:spMkLst>
            <pc:docMk/>
            <pc:sldMk cId="1614255406" sldId="295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44:03.401" v="9501"/>
          <ac:spMkLst>
            <pc:docMk/>
            <pc:sldMk cId="1614255406" sldId="295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13.714" v="5478" actId="207"/>
          <ac:spMkLst>
            <pc:docMk/>
            <pc:sldMk cId="1614255406" sldId="295"/>
            <ac:spMk id="5" creationId="{84070DAF-A54A-67E3-02AB-4A9EB8559948}"/>
          </ac:spMkLst>
        </pc:spChg>
        <pc:spChg chg="mod">
          <ac:chgData name="Ali, Syed Waqqas" userId="1b3a5f44-9498-4738-8c4e-8127257d744d" providerId="ADAL" clId="{846D3694-BF8F-444E-811B-81E7295FF8C9}" dt="2024-01-18T16:12:14.504" v="4328" actId="20577"/>
          <ac:spMkLst>
            <pc:docMk/>
            <pc:sldMk cId="1614255406" sldId="295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981770450" sldId="296"/>
        </pc:sldMkLst>
      </pc:sldChg>
      <pc:sldChg chg="modSp add mod">
        <pc:chgData name="Ali, Syed Waqqas" userId="1b3a5f44-9498-4738-8c4e-8127257d744d" providerId="ADAL" clId="{846D3694-BF8F-444E-811B-81E7295FF8C9}" dt="2024-01-18T16:51:04.861" v="5475" actId="207"/>
        <pc:sldMkLst>
          <pc:docMk/>
          <pc:sldMk cId="3858720189" sldId="296"/>
        </pc:sldMkLst>
        <pc:spChg chg="mod">
          <ac:chgData name="Ali, Syed Waqqas" userId="1b3a5f44-9498-4738-8c4e-8127257d744d" providerId="ADAL" clId="{846D3694-BF8F-444E-811B-81E7295FF8C9}" dt="2024-01-18T15:46:04.693" v="3013" actId="207"/>
          <ac:spMkLst>
            <pc:docMk/>
            <pc:sldMk cId="3858720189" sldId="296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04.861" v="5475" actId="207"/>
          <ac:spMkLst>
            <pc:docMk/>
            <pc:sldMk cId="3858720189" sldId="296"/>
            <ac:spMk id="5" creationId="{84070DAF-A54A-67E3-02AB-4A9EB8559948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368700599" sldId="297"/>
        </pc:sldMkLst>
      </pc:sldChg>
      <pc:sldChg chg="modSp add mod">
        <pc:chgData name="Ali, Syed Waqqas" userId="1b3a5f44-9498-4738-8c4e-8127257d744d" providerId="ADAL" clId="{846D3694-BF8F-444E-811B-81E7295FF8C9}" dt="2024-01-18T17:44:19.727" v="9508" actId="20577"/>
        <pc:sldMkLst>
          <pc:docMk/>
          <pc:sldMk cId="3685801888" sldId="297"/>
        </pc:sldMkLst>
        <pc:spChg chg="mod">
          <ac:chgData name="Ali, Syed Waqqas" userId="1b3a5f44-9498-4738-8c4e-8127257d744d" providerId="ADAL" clId="{846D3694-BF8F-444E-811B-81E7295FF8C9}" dt="2024-01-18T17:44:19.727" v="9508" actId="20577"/>
          <ac:spMkLst>
            <pc:docMk/>
            <pc:sldMk cId="3685801888" sldId="297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16.578" v="5479" actId="207"/>
          <ac:spMkLst>
            <pc:docMk/>
            <pc:sldMk cId="3685801888" sldId="297"/>
            <ac:spMk id="5" creationId="{84070DAF-A54A-67E3-02AB-4A9EB8559948}"/>
          </ac:spMkLst>
        </pc:spChg>
        <pc:spChg chg="mod">
          <ac:chgData name="Ali, Syed Waqqas" userId="1b3a5f44-9498-4738-8c4e-8127257d744d" providerId="ADAL" clId="{846D3694-BF8F-444E-811B-81E7295FF8C9}" dt="2024-01-18T16:12:09.039" v="4320" actId="20577"/>
          <ac:spMkLst>
            <pc:docMk/>
            <pc:sldMk cId="3685801888" sldId="297"/>
            <ac:spMk id="8" creationId="{0B58A229-77C1-434D-D9A7-9FF908E4DB29}"/>
          </ac:spMkLst>
        </pc:spChg>
      </pc:sldChg>
      <pc:sldChg chg="modSp add mod">
        <pc:chgData name="Ali, Syed Waqqas" userId="1b3a5f44-9498-4738-8c4e-8127257d744d" providerId="ADAL" clId="{846D3694-BF8F-444E-811B-81E7295FF8C9}" dt="2024-01-18T16:51:19.309" v="5480" actId="207"/>
        <pc:sldMkLst>
          <pc:docMk/>
          <pc:sldMk cId="204254112" sldId="298"/>
        </pc:sldMkLst>
        <pc:spChg chg="mod">
          <ac:chgData name="Ali, Syed Waqqas" userId="1b3a5f44-9498-4738-8c4e-8127257d744d" providerId="ADAL" clId="{846D3694-BF8F-444E-811B-81E7295FF8C9}" dt="2024-01-18T15:59:39.953" v="3531" actId="20577"/>
          <ac:spMkLst>
            <pc:docMk/>
            <pc:sldMk cId="204254112" sldId="298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6:11:03.572" v="4208"/>
          <ac:spMkLst>
            <pc:docMk/>
            <pc:sldMk cId="204254112" sldId="298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19.309" v="5480" actId="207"/>
          <ac:spMkLst>
            <pc:docMk/>
            <pc:sldMk cId="204254112" sldId="298"/>
            <ac:spMk id="5" creationId="{84070DAF-A54A-67E3-02AB-4A9EB8559948}"/>
          </ac:spMkLst>
        </pc:spChg>
        <pc:spChg chg="mod">
          <ac:chgData name="Ali, Syed Waqqas" userId="1b3a5f44-9498-4738-8c4e-8127257d744d" providerId="ADAL" clId="{846D3694-BF8F-444E-811B-81E7295FF8C9}" dt="2024-01-18T16:12:00.333" v="4312" actId="20577"/>
          <ac:spMkLst>
            <pc:docMk/>
            <pc:sldMk cId="204254112" sldId="298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627193585" sldId="298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875657555" sldId="299"/>
        </pc:sldMkLst>
      </pc:sldChg>
      <pc:sldChg chg="modSp add mod">
        <pc:chgData name="Ali, Syed Waqqas" userId="1b3a5f44-9498-4738-8c4e-8127257d744d" providerId="ADAL" clId="{846D3694-BF8F-444E-811B-81E7295FF8C9}" dt="2024-01-18T16:51:22.308" v="5481" actId="207"/>
        <pc:sldMkLst>
          <pc:docMk/>
          <pc:sldMk cId="3768557698" sldId="299"/>
        </pc:sldMkLst>
        <pc:spChg chg="mod">
          <ac:chgData name="Ali, Syed Waqqas" userId="1b3a5f44-9498-4738-8c4e-8127257d744d" providerId="ADAL" clId="{846D3694-BF8F-444E-811B-81E7295FF8C9}" dt="2024-01-18T16:10:45.209" v="4207" actId="20577"/>
          <ac:spMkLst>
            <pc:docMk/>
            <pc:sldMk cId="3768557698" sldId="299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22.308" v="5481" actId="207"/>
          <ac:spMkLst>
            <pc:docMk/>
            <pc:sldMk cId="3768557698" sldId="299"/>
            <ac:spMk id="5" creationId="{84070DAF-A54A-67E3-02AB-4A9EB8559948}"/>
          </ac:spMkLst>
        </pc:spChg>
        <pc:spChg chg="mod">
          <ac:chgData name="Ali, Syed Waqqas" userId="1b3a5f44-9498-4738-8c4e-8127257d744d" providerId="ADAL" clId="{846D3694-BF8F-444E-811B-81E7295FF8C9}" dt="2024-01-18T16:11:51.729" v="4289" actId="20577"/>
          <ac:spMkLst>
            <pc:docMk/>
            <pc:sldMk cId="3768557698" sldId="299"/>
            <ac:spMk id="8" creationId="{0B58A229-77C1-434D-D9A7-9FF908E4DB29}"/>
          </ac:spMkLst>
        </pc:spChg>
      </pc:sldChg>
      <pc:sldChg chg="modSp add mod">
        <pc:chgData name="Ali, Syed Waqqas" userId="1b3a5f44-9498-4738-8c4e-8127257d744d" providerId="ADAL" clId="{846D3694-BF8F-444E-811B-81E7295FF8C9}" dt="2024-01-18T16:51:24.863" v="5482" actId="207"/>
        <pc:sldMkLst>
          <pc:docMk/>
          <pc:sldMk cId="522364143" sldId="300"/>
        </pc:sldMkLst>
        <pc:spChg chg="mod">
          <ac:chgData name="Ali, Syed Waqqas" userId="1b3a5f44-9498-4738-8c4e-8127257d744d" providerId="ADAL" clId="{846D3694-BF8F-444E-811B-81E7295FF8C9}" dt="2024-01-18T16:11:31.819" v="4230" actId="20577"/>
          <ac:spMkLst>
            <pc:docMk/>
            <pc:sldMk cId="522364143" sldId="300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6:18:53.728" v="5035" actId="27636"/>
          <ac:spMkLst>
            <pc:docMk/>
            <pc:sldMk cId="522364143" sldId="300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24.863" v="5482" actId="207"/>
          <ac:spMkLst>
            <pc:docMk/>
            <pc:sldMk cId="522364143" sldId="300"/>
            <ac:spMk id="5" creationId="{84070DAF-A54A-67E3-02AB-4A9EB8559948}"/>
          </ac:spMkLst>
        </pc:spChg>
        <pc:spChg chg="mod">
          <ac:chgData name="Ali, Syed Waqqas" userId="1b3a5f44-9498-4738-8c4e-8127257d744d" providerId="ADAL" clId="{846D3694-BF8F-444E-811B-81E7295FF8C9}" dt="2024-01-18T16:14:30" v="4599" actId="20577"/>
          <ac:spMkLst>
            <pc:docMk/>
            <pc:sldMk cId="522364143" sldId="300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038753135" sldId="300"/>
        </pc:sldMkLst>
      </pc:sldChg>
      <pc:sldChg chg="add del">
        <pc:chgData name="Ali, Syed Waqqas" userId="1b3a5f44-9498-4738-8c4e-8127257d744d" providerId="ADAL" clId="{846D3694-BF8F-444E-811B-81E7295FF8C9}" dt="2024-01-18T16:09:04.800" v="4113"/>
        <pc:sldMkLst>
          <pc:docMk/>
          <pc:sldMk cId="4032187753" sldId="300"/>
        </pc:sldMkLst>
      </pc:sldChg>
      <pc:sldChg chg="add del">
        <pc:chgData name="Ali, Syed Waqqas" userId="1b3a5f44-9498-4738-8c4e-8127257d744d" providerId="ADAL" clId="{846D3694-BF8F-444E-811B-81E7295FF8C9}" dt="2024-01-18T16:13:22.516" v="4525"/>
        <pc:sldMkLst>
          <pc:docMk/>
          <pc:sldMk cId="1100715240" sldId="301"/>
        </pc:sldMkLst>
      </pc:sldChg>
      <pc:sldChg chg="modSp add mod">
        <pc:chgData name="Ali, Syed Waqqas" userId="1b3a5f44-9498-4738-8c4e-8127257d744d" providerId="ADAL" clId="{846D3694-BF8F-444E-811B-81E7295FF8C9}" dt="2024-01-18T16:51:07.488" v="5476" actId="207"/>
        <pc:sldMkLst>
          <pc:docMk/>
          <pc:sldMk cId="2098290670" sldId="301"/>
        </pc:sldMkLst>
        <pc:spChg chg="mod">
          <ac:chgData name="Ali, Syed Waqqas" userId="1b3a5f44-9498-4738-8c4e-8127257d744d" providerId="ADAL" clId="{846D3694-BF8F-444E-811B-81E7295FF8C9}" dt="2024-01-18T16:16:29.790" v="4812" actId="20577"/>
          <ac:spMkLst>
            <pc:docMk/>
            <pc:sldMk cId="2098290670" sldId="301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6:17:19.037" v="4957" actId="20577"/>
          <ac:spMkLst>
            <pc:docMk/>
            <pc:sldMk cId="2098290670" sldId="301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07.488" v="5476" actId="207"/>
          <ac:spMkLst>
            <pc:docMk/>
            <pc:sldMk cId="2098290670" sldId="301"/>
            <ac:spMk id="5" creationId="{84070DAF-A54A-67E3-02AB-4A9EB8559948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343992527" sldId="301"/>
        </pc:sldMkLst>
      </pc:sldChg>
      <pc:sldChg chg="modSp add mod">
        <pc:chgData name="Ali, Syed Waqqas" userId="1b3a5f44-9498-4738-8c4e-8127257d744d" providerId="ADAL" clId="{846D3694-BF8F-444E-811B-81E7295FF8C9}" dt="2024-01-18T16:50:40.184" v="5468" actId="207"/>
        <pc:sldMkLst>
          <pc:docMk/>
          <pc:sldMk cId="1465584035" sldId="302"/>
        </pc:sldMkLst>
        <pc:spChg chg="mod">
          <ac:chgData name="Ali, Syed Waqqas" userId="1b3a5f44-9498-4738-8c4e-8127257d744d" providerId="ADAL" clId="{846D3694-BF8F-444E-811B-81E7295FF8C9}" dt="2024-01-18T16:50:40.184" v="5468" actId="207"/>
          <ac:spMkLst>
            <pc:docMk/>
            <pc:sldMk cId="1465584035" sldId="302"/>
            <ac:spMk id="5" creationId="{84070DAF-A54A-67E3-02AB-4A9EB8559948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133611319" sldId="302"/>
        </pc:sldMkLst>
      </pc:sldChg>
      <pc:sldChg chg="modSp add mod">
        <pc:chgData name="Ali, Syed Waqqas" userId="1b3a5f44-9498-4738-8c4e-8127257d744d" providerId="ADAL" clId="{846D3694-BF8F-444E-811B-81E7295FF8C9}" dt="2024-01-18T16:50:36.814" v="5467" actId="207"/>
        <pc:sldMkLst>
          <pc:docMk/>
          <pc:sldMk cId="713721500" sldId="303"/>
        </pc:sldMkLst>
        <pc:spChg chg="mod">
          <ac:chgData name="Ali, Syed Waqqas" userId="1b3a5f44-9498-4738-8c4e-8127257d744d" providerId="ADAL" clId="{846D3694-BF8F-444E-811B-81E7295FF8C9}" dt="2024-01-18T16:19:39.479" v="5055" actId="20577"/>
          <ac:spMkLst>
            <pc:docMk/>
            <pc:sldMk cId="713721500" sldId="303"/>
            <ac:spMk id="2" creationId="{B5D19C15-72DF-16C9-E8B1-668BC2A4A015}"/>
          </ac:spMkLst>
        </pc:spChg>
        <pc:spChg chg="mod">
          <ac:chgData name="Ali, Syed Waqqas" userId="1b3a5f44-9498-4738-8c4e-8127257d744d" providerId="ADAL" clId="{846D3694-BF8F-444E-811B-81E7295FF8C9}" dt="2024-01-18T16:50:36.814" v="5467" actId="207"/>
          <ac:spMkLst>
            <pc:docMk/>
            <pc:sldMk cId="713721500" sldId="303"/>
            <ac:spMk id="5" creationId="{C0F2E010-F68E-60F4-DE1F-CC41804AF146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346750153" sldId="303"/>
        </pc:sldMkLst>
      </pc:sldChg>
      <pc:sldChg chg="modSp add mod">
        <pc:chgData name="Ali, Syed Waqqas" userId="1b3a5f44-9498-4738-8c4e-8127257d744d" providerId="ADAL" clId="{846D3694-BF8F-444E-811B-81E7295FF8C9}" dt="2024-01-18T16:50:33.471" v="5466" actId="207"/>
        <pc:sldMkLst>
          <pc:docMk/>
          <pc:sldMk cId="1806609530" sldId="304"/>
        </pc:sldMkLst>
        <pc:spChg chg="mod">
          <ac:chgData name="Ali, Syed Waqqas" userId="1b3a5f44-9498-4738-8c4e-8127257d744d" providerId="ADAL" clId="{846D3694-BF8F-444E-811B-81E7295FF8C9}" dt="2024-01-18T16:20:36.124" v="5075" actId="20577"/>
          <ac:spMkLst>
            <pc:docMk/>
            <pc:sldMk cId="1806609530" sldId="304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6:30:53.433" v="5279" actId="20577"/>
          <ac:spMkLst>
            <pc:docMk/>
            <pc:sldMk cId="1806609530" sldId="304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0:33.471" v="5466" actId="207"/>
          <ac:spMkLst>
            <pc:docMk/>
            <pc:sldMk cId="1806609530" sldId="304"/>
            <ac:spMk id="5" creationId="{84070DAF-A54A-67E3-02AB-4A9EB8559948}"/>
          </ac:spMkLst>
        </pc:spChg>
        <pc:spChg chg="mod">
          <ac:chgData name="Ali, Syed Waqqas" userId="1b3a5f44-9498-4738-8c4e-8127257d744d" providerId="ADAL" clId="{846D3694-BF8F-444E-811B-81E7295FF8C9}" dt="2024-01-18T16:29:59.706" v="5278" actId="20577"/>
          <ac:spMkLst>
            <pc:docMk/>
            <pc:sldMk cId="1806609530" sldId="304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010805305" sldId="30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541330043" sldId="305"/>
        </pc:sldMkLst>
      </pc:sldChg>
      <pc:sldChg chg="addSp modSp add mod">
        <pc:chgData name="Ali, Syed Waqqas" userId="1b3a5f44-9498-4738-8c4e-8127257d744d" providerId="ADAL" clId="{846D3694-BF8F-444E-811B-81E7295FF8C9}" dt="2024-01-18T16:53:54.394" v="5619"/>
        <pc:sldMkLst>
          <pc:docMk/>
          <pc:sldMk cId="2623712234" sldId="305"/>
        </pc:sldMkLst>
        <pc:spChg chg="mod">
          <ac:chgData name="Ali, Syed Waqqas" userId="1b3a5f44-9498-4738-8c4e-8127257d744d" providerId="ADAL" clId="{846D3694-BF8F-444E-811B-81E7295FF8C9}" dt="2024-01-18T16:48:19.805" v="5302" actId="20577"/>
          <ac:spMkLst>
            <pc:docMk/>
            <pc:sldMk cId="2623712234" sldId="305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6:51:56.778" v="5520" actId="20577"/>
          <ac:spMkLst>
            <pc:docMk/>
            <pc:sldMk cId="2623712234" sldId="305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0:11.296" v="5461" actId="207"/>
          <ac:spMkLst>
            <pc:docMk/>
            <pc:sldMk cId="2623712234" sldId="305"/>
            <ac:spMk id="5" creationId="{84070DAF-A54A-67E3-02AB-4A9EB8559948}"/>
          </ac:spMkLst>
        </pc:spChg>
        <pc:spChg chg="mod">
          <ac:chgData name="Ali, Syed Waqqas" userId="1b3a5f44-9498-4738-8c4e-8127257d744d" providerId="ADAL" clId="{846D3694-BF8F-444E-811B-81E7295FF8C9}" dt="2024-01-18T16:48:24.751" v="5313" actId="20577"/>
          <ac:spMkLst>
            <pc:docMk/>
            <pc:sldMk cId="2623712234" sldId="305"/>
            <ac:spMk id="8" creationId="{0B58A229-77C1-434D-D9A7-9FF908E4DB29}"/>
          </ac:spMkLst>
        </pc:spChg>
        <pc:spChg chg="add mod">
          <ac:chgData name="Ali, Syed Waqqas" userId="1b3a5f44-9498-4738-8c4e-8127257d744d" providerId="ADAL" clId="{846D3694-BF8F-444E-811B-81E7295FF8C9}" dt="2024-01-18T16:49:43.419" v="5460" actId="207"/>
          <ac:spMkLst>
            <pc:docMk/>
            <pc:sldMk cId="2623712234" sldId="305"/>
            <ac:spMk id="9" creationId="{706B7344-A4A8-4EE6-0F2B-A022D287D896}"/>
          </ac:spMkLst>
        </pc:spChg>
        <pc:spChg chg="add mod">
          <ac:chgData name="Ali, Syed Waqqas" userId="1b3a5f44-9498-4738-8c4e-8127257d744d" providerId="ADAL" clId="{846D3694-BF8F-444E-811B-81E7295FF8C9}" dt="2024-01-18T16:49:37.649" v="5459" actId="1076"/>
          <ac:spMkLst>
            <pc:docMk/>
            <pc:sldMk cId="2623712234" sldId="305"/>
            <ac:spMk id="10" creationId="{EB30D69E-E17C-F4B9-BD96-C7E7D76861D0}"/>
          </ac:spMkLst>
        </pc:spChg>
        <pc:spChg chg="add mod">
          <ac:chgData name="Ali, Syed Waqqas" userId="1b3a5f44-9498-4738-8c4e-8127257d744d" providerId="ADAL" clId="{846D3694-BF8F-444E-811B-81E7295FF8C9}" dt="2024-01-18T16:53:54.394" v="5619"/>
          <ac:spMkLst>
            <pc:docMk/>
            <pc:sldMk cId="2623712234" sldId="305"/>
            <ac:spMk id="11" creationId="{DF2859DE-CA41-A855-1885-2441073E5D31}"/>
          </ac:spMkLst>
        </pc:spChg>
      </pc:sldChg>
      <pc:sldChg chg="addSp delSp modSp add mod">
        <pc:chgData name="Ali, Syed Waqqas" userId="1b3a5f44-9498-4738-8c4e-8127257d744d" providerId="ADAL" clId="{846D3694-BF8F-444E-811B-81E7295FF8C9}" dt="2024-01-18T17:19:10.353" v="6988" actId="5793"/>
        <pc:sldMkLst>
          <pc:docMk/>
          <pc:sldMk cId="718663223" sldId="306"/>
        </pc:sldMkLst>
        <pc:spChg chg="mod">
          <ac:chgData name="Ali, Syed Waqqas" userId="1b3a5f44-9498-4738-8c4e-8127257d744d" providerId="ADAL" clId="{846D3694-BF8F-444E-811B-81E7295FF8C9}" dt="2024-01-18T17:19:10.353" v="6988" actId="5793"/>
          <ac:spMkLst>
            <pc:docMk/>
            <pc:sldMk cId="718663223" sldId="306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846D3694-BF8F-444E-811B-81E7295FF8C9}" dt="2024-01-18T16:54:15.338" v="5620" actId="1076"/>
          <ac:spMkLst>
            <pc:docMk/>
            <pc:sldMk cId="718663223" sldId="306"/>
            <ac:spMk id="11" creationId="{6CBD0257-1D51-FBCD-B88C-4C964686F7FB}"/>
          </ac:spMkLst>
        </pc:spChg>
        <pc:spChg chg="add del mod">
          <ac:chgData name="Ali, Syed Waqqas" userId="1b3a5f44-9498-4738-8c4e-8127257d744d" providerId="ADAL" clId="{846D3694-BF8F-444E-811B-81E7295FF8C9}" dt="2024-01-18T16:53:17.179" v="5593" actId="478"/>
          <ac:spMkLst>
            <pc:docMk/>
            <pc:sldMk cId="718663223" sldId="306"/>
            <ac:spMk id="12" creationId="{DBACBFDA-2F09-CC0D-6B68-91C61DAD6380}"/>
          </ac:spMkLst>
        </pc:spChg>
        <pc:spChg chg="add mod">
          <ac:chgData name="Ali, Syed Waqqas" userId="1b3a5f44-9498-4738-8c4e-8127257d744d" providerId="ADAL" clId="{846D3694-BF8F-444E-811B-81E7295FF8C9}" dt="2024-01-18T16:54:15.338" v="5620" actId="1076"/>
          <ac:spMkLst>
            <pc:docMk/>
            <pc:sldMk cId="718663223" sldId="306"/>
            <ac:spMk id="13" creationId="{B0675F9E-2DA4-E42C-70A4-29E15B7174D7}"/>
          </ac:spMkLst>
        </pc:spChg>
        <pc:spChg chg="add mod">
          <ac:chgData name="Ali, Syed Waqqas" userId="1b3a5f44-9498-4738-8c4e-8127257d744d" providerId="ADAL" clId="{846D3694-BF8F-444E-811B-81E7295FF8C9}" dt="2024-01-18T16:53:52.549" v="5618" actId="1076"/>
          <ac:spMkLst>
            <pc:docMk/>
            <pc:sldMk cId="718663223" sldId="306"/>
            <ac:spMk id="14" creationId="{E514C6E8-1F8C-1143-F11D-989DAA9E6449}"/>
          </ac:spMkLst>
        </pc:spChg>
      </pc:sldChg>
      <pc:sldChg chg="modSp add mod">
        <pc:chgData name="Ali, Syed Waqqas" userId="1b3a5f44-9498-4738-8c4e-8127257d744d" providerId="ADAL" clId="{846D3694-BF8F-444E-811B-81E7295FF8C9}" dt="2024-01-18T17:19:18.017" v="6991" actId="5793"/>
        <pc:sldMkLst>
          <pc:docMk/>
          <pc:sldMk cId="1085050104" sldId="307"/>
        </pc:sldMkLst>
        <pc:spChg chg="mod">
          <ac:chgData name="Ali, Syed Waqqas" userId="1b3a5f44-9498-4738-8c4e-8127257d744d" providerId="ADAL" clId="{846D3694-BF8F-444E-811B-81E7295FF8C9}" dt="2024-01-18T17:19:18.017" v="6991" actId="5793"/>
          <ac:spMkLst>
            <pc:docMk/>
            <pc:sldMk cId="1085050104" sldId="30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846D3694-BF8F-444E-811B-81E7295FF8C9}" dt="2024-01-18T17:19:32.899" v="6994" actId="20577"/>
        <pc:sldMkLst>
          <pc:docMk/>
          <pc:sldMk cId="94179604" sldId="308"/>
        </pc:sldMkLst>
        <pc:spChg chg="mod">
          <ac:chgData name="Ali, Syed Waqqas" userId="1b3a5f44-9498-4738-8c4e-8127257d744d" providerId="ADAL" clId="{846D3694-BF8F-444E-811B-81E7295FF8C9}" dt="2024-01-18T17:19:32.899" v="6994" actId="20577"/>
          <ac:spMkLst>
            <pc:docMk/>
            <pc:sldMk cId="94179604" sldId="30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49095831" sldId="308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088173341" sldId="309"/>
        </pc:sldMkLst>
      </pc:sldChg>
      <pc:sldChg chg="modSp add mod">
        <pc:chgData name="Ali, Syed Waqqas" userId="1b3a5f44-9498-4738-8c4e-8127257d744d" providerId="ADAL" clId="{846D3694-BF8F-444E-811B-81E7295FF8C9}" dt="2024-01-18T17:47:19.892" v="9511" actId="207"/>
        <pc:sldMkLst>
          <pc:docMk/>
          <pc:sldMk cId="2266089104" sldId="309"/>
        </pc:sldMkLst>
        <pc:spChg chg="mod">
          <ac:chgData name="Ali, Syed Waqqas" userId="1b3a5f44-9498-4738-8c4e-8127257d744d" providerId="ADAL" clId="{846D3694-BF8F-444E-811B-81E7295FF8C9}" dt="2024-01-18T17:47:19.892" v="9511" actId="207"/>
          <ac:spMkLst>
            <pc:docMk/>
            <pc:sldMk cId="2266089104" sldId="309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7:19:48.691" v="7018" actId="1035"/>
          <ac:spMkLst>
            <pc:docMk/>
            <pc:sldMk cId="2266089104" sldId="309"/>
            <ac:spMk id="11" creationId="{6CBD0257-1D51-FBCD-B88C-4C964686F7FB}"/>
          </ac:spMkLst>
        </pc:spChg>
        <pc:spChg chg="mod">
          <ac:chgData name="Ali, Syed Waqqas" userId="1b3a5f44-9498-4738-8c4e-8127257d744d" providerId="ADAL" clId="{846D3694-BF8F-444E-811B-81E7295FF8C9}" dt="2024-01-18T17:19:48.691" v="7018" actId="1035"/>
          <ac:spMkLst>
            <pc:docMk/>
            <pc:sldMk cId="2266089104" sldId="309"/>
            <ac:spMk id="13" creationId="{B0675F9E-2DA4-E42C-70A4-29E15B7174D7}"/>
          </ac:spMkLst>
        </pc:spChg>
      </pc:sldChg>
      <pc:sldChg chg="addSp delSp modSp add mod">
        <pc:chgData name="Ali, Syed Waqqas" userId="1b3a5f44-9498-4738-8c4e-8127257d744d" providerId="ADAL" clId="{846D3694-BF8F-444E-811B-81E7295FF8C9}" dt="2024-01-18T17:01:02.601" v="6111" actId="20577"/>
        <pc:sldMkLst>
          <pc:docMk/>
          <pc:sldMk cId="1716953159" sldId="310"/>
        </pc:sldMkLst>
        <pc:spChg chg="add del mod">
          <ac:chgData name="Ali, Syed Waqqas" userId="1b3a5f44-9498-4738-8c4e-8127257d744d" providerId="ADAL" clId="{846D3694-BF8F-444E-811B-81E7295FF8C9}" dt="2024-01-18T16:58:42.902" v="5996" actId="478"/>
          <ac:spMkLst>
            <pc:docMk/>
            <pc:sldMk cId="1716953159" sldId="310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8:47.972" v="5997" actId="1076"/>
          <ac:spMkLst>
            <pc:docMk/>
            <pc:sldMk cId="1716953159" sldId="310"/>
            <ac:spMk id="11" creationId="{6CBD0257-1D51-FBCD-B88C-4C964686F7FB}"/>
          </ac:spMkLst>
        </pc:spChg>
        <pc:spChg chg="add mod">
          <ac:chgData name="Ali, Syed Waqqas" userId="1b3a5f44-9498-4738-8c4e-8127257d744d" providerId="ADAL" clId="{846D3694-BF8F-444E-811B-81E7295FF8C9}" dt="2024-01-18T17:00:11.526" v="6088" actId="20577"/>
          <ac:spMkLst>
            <pc:docMk/>
            <pc:sldMk cId="1716953159" sldId="310"/>
            <ac:spMk id="12" creationId="{2B6870F2-8294-9A66-E217-A322EAF22A7B}"/>
          </ac:spMkLst>
        </pc:spChg>
        <pc:spChg chg="mod">
          <ac:chgData name="Ali, Syed Waqqas" userId="1b3a5f44-9498-4738-8c4e-8127257d744d" providerId="ADAL" clId="{846D3694-BF8F-444E-811B-81E7295FF8C9}" dt="2024-01-18T16:58:47.972" v="5997" actId="1076"/>
          <ac:spMkLst>
            <pc:docMk/>
            <pc:sldMk cId="1716953159" sldId="310"/>
            <ac:spMk id="13" creationId="{B0675F9E-2DA4-E42C-70A4-29E15B7174D7}"/>
          </ac:spMkLst>
        </pc:spChg>
        <pc:spChg chg="add mod">
          <ac:chgData name="Ali, Syed Waqqas" userId="1b3a5f44-9498-4738-8c4e-8127257d744d" providerId="ADAL" clId="{846D3694-BF8F-444E-811B-81E7295FF8C9}" dt="2024-01-18T16:59:05.437" v="6007" actId="14100"/>
          <ac:spMkLst>
            <pc:docMk/>
            <pc:sldMk cId="1716953159" sldId="310"/>
            <ac:spMk id="15" creationId="{D8D150EF-862D-BBD8-BC7C-A12030EE1C0F}"/>
          </ac:spMkLst>
        </pc:spChg>
        <pc:spChg chg="add mod">
          <ac:chgData name="Ali, Syed Waqqas" userId="1b3a5f44-9498-4738-8c4e-8127257d744d" providerId="ADAL" clId="{846D3694-BF8F-444E-811B-81E7295FF8C9}" dt="2024-01-18T17:00:52.679" v="6104" actId="1076"/>
          <ac:spMkLst>
            <pc:docMk/>
            <pc:sldMk cId="1716953159" sldId="310"/>
            <ac:spMk id="18" creationId="{641F4CE2-4296-1C61-CFA3-04CE20BBDD2E}"/>
          </ac:spMkLst>
        </pc:spChg>
        <pc:spChg chg="add mod">
          <ac:chgData name="Ali, Syed Waqqas" userId="1b3a5f44-9498-4738-8c4e-8127257d744d" providerId="ADAL" clId="{846D3694-BF8F-444E-811B-81E7295FF8C9}" dt="2024-01-18T17:01:02.601" v="6111" actId="20577"/>
          <ac:spMkLst>
            <pc:docMk/>
            <pc:sldMk cId="1716953159" sldId="310"/>
            <ac:spMk id="19" creationId="{C23C9943-F4B6-DFAB-2C71-84817CE7307F}"/>
          </ac:spMkLst>
        </pc:spChg>
        <pc:cxnChg chg="add mod">
          <ac:chgData name="Ali, Syed Waqqas" userId="1b3a5f44-9498-4738-8c4e-8127257d744d" providerId="ADAL" clId="{846D3694-BF8F-444E-811B-81E7295FF8C9}" dt="2024-01-18T16:59:32.560" v="6019" actId="692"/>
          <ac:cxnSpMkLst>
            <pc:docMk/>
            <pc:sldMk cId="1716953159" sldId="310"/>
            <ac:cxnSpMk id="17" creationId="{28A68167-463A-F6C5-C002-45729F205F92}"/>
          </ac:cxnSpMkLst>
        </pc:cxn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235822090" sldId="310"/>
        </pc:sldMkLst>
      </pc:sldChg>
      <pc:sldChg chg="addSp modSp add mod">
        <pc:chgData name="Ali, Syed Waqqas" userId="1b3a5f44-9498-4738-8c4e-8127257d744d" providerId="ADAL" clId="{846D3694-BF8F-444E-811B-81E7295FF8C9}" dt="2024-01-18T17:02:10.219" v="6175" actId="692"/>
        <pc:sldMkLst>
          <pc:docMk/>
          <pc:sldMk cId="1463438703" sldId="311"/>
        </pc:sldMkLst>
        <pc:spChg chg="add mod">
          <ac:chgData name="Ali, Syed Waqqas" userId="1b3a5f44-9498-4738-8c4e-8127257d744d" providerId="ADAL" clId="{846D3694-BF8F-444E-811B-81E7295FF8C9}" dt="2024-01-18T17:01:10.890" v="6112"/>
          <ac:spMkLst>
            <pc:docMk/>
            <pc:sldMk cId="1463438703" sldId="311"/>
            <ac:spMk id="3" creationId="{9AAC0FFA-A44F-1DE1-4C33-C10DF370DE2B}"/>
          </ac:spMkLst>
        </pc:spChg>
        <pc:spChg chg="mod">
          <ac:chgData name="Ali, Syed Waqqas" userId="1b3a5f44-9498-4738-8c4e-8127257d744d" providerId="ADAL" clId="{846D3694-BF8F-444E-811B-81E7295FF8C9}" dt="2024-01-18T17:01:44.420" v="6154" actId="20577"/>
          <ac:spMkLst>
            <pc:docMk/>
            <pc:sldMk cId="1463438703" sldId="311"/>
            <ac:spMk id="10" creationId="{EB30D69E-E17C-F4B9-BD96-C7E7D76861D0}"/>
          </ac:spMkLst>
        </pc:spChg>
        <pc:spChg chg="mod">
          <ac:chgData name="Ali, Syed Waqqas" userId="1b3a5f44-9498-4738-8c4e-8127257d744d" providerId="ADAL" clId="{846D3694-BF8F-444E-811B-81E7295FF8C9}" dt="2024-01-18T17:01:40.117" v="6152" actId="20577"/>
          <ac:spMkLst>
            <pc:docMk/>
            <pc:sldMk cId="1463438703" sldId="311"/>
            <ac:spMk id="12" creationId="{2B6870F2-8294-9A66-E217-A322EAF22A7B}"/>
          </ac:spMkLst>
        </pc:spChg>
        <pc:spChg chg="add mod">
          <ac:chgData name="Ali, Syed Waqqas" userId="1b3a5f44-9498-4738-8c4e-8127257d744d" providerId="ADAL" clId="{846D3694-BF8F-444E-811B-81E7295FF8C9}" dt="2024-01-18T17:01:10.890" v="6112"/>
          <ac:spMkLst>
            <pc:docMk/>
            <pc:sldMk cId="1463438703" sldId="311"/>
            <ac:spMk id="16" creationId="{5B756ABA-5457-82B4-00D1-5D081FC457D3}"/>
          </ac:spMkLst>
        </pc:spChg>
        <pc:spChg chg="add mod">
          <ac:chgData name="Ali, Syed Waqqas" userId="1b3a5f44-9498-4738-8c4e-8127257d744d" providerId="ADAL" clId="{846D3694-BF8F-444E-811B-81E7295FF8C9}" dt="2024-01-18T17:01:51.568" v="6162" actId="20577"/>
          <ac:spMkLst>
            <pc:docMk/>
            <pc:sldMk cId="1463438703" sldId="311"/>
            <ac:spMk id="18" creationId="{E17671D7-8948-D699-13DF-83310DE6BEAB}"/>
          </ac:spMkLst>
        </pc:spChg>
        <pc:cxnChg chg="add mod">
          <ac:chgData name="Ali, Syed Waqqas" userId="1b3a5f44-9498-4738-8c4e-8127257d744d" providerId="ADAL" clId="{846D3694-BF8F-444E-811B-81E7295FF8C9}" dt="2024-01-18T17:02:10.219" v="6175" actId="692"/>
          <ac:cxnSpMkLst>
            <pc:docMk/>
            <pc:sldMk cId="1463438703" sldId="311"/>
            <ac:cxnSpMk id="19" creationId="{D21B7BE1-D5DB-93A2-8D07-D27126774A8B}"/>
          </ac:cxnSpMkLst>
        </pc:cxn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082880986" sldId="311"/>
        </pc:sldMkLst>
      </pc:sldChg>
      <pc:sldChg chg="addSp modSp add mod">
        <pc:chgData name="Ali, Syed Waqqas" userId="1b3a5f44-9498-4738-8c4e-8127257d744d" providerId="ADAL" clId="{846D3694-BF8F-444E-811B-81E7295FF8C9}" dt="2024-01-18T17:02:54.841" v="6234" actId="20577"/>
        <pc:sldMkLst>
          <pc:docMk/>
          <pc:sldMk cId="274262796" sldId="312"/>
        </pc:sldMkLst>
        <pc:spChg chg="mod">
          <ac:chgData name="Ali, Syed Waqqas" userId="1b3a5f44-9498-4738-8c4e-8127257d744d" providerId="ADAL" clId="{846D3694-BF8F-444E-811B-81E7295FF8C9}" dt="2024-01-18T17:02:51.781" v="6232" actId="20577"/>
          <ac:spMkLst>
            <pc:docMk/>
            <pc:sldMk cId="274262796" sldId="312"/>
            <ac:spMk id="10" creationId="{EB30D69E-E17C-F4B9-BD96-C7E7D76861D0}"/>
          </ac:spMkLst>
        </pc:spChg>
        <pc:spChg chg="mod">
          <ac:chgData name="Ali, Syed Waqqas" userId="1b3a5f44-9498-4738-8c4e-8127257d744d" providerId="ADAL" clId="{846D3694-BF8F-444E-811B-81E7295FF8C9}" dt="2024-01-18T17:02:34.445" v="6186" actId="20577"/>
          <ac:spMkLst>
            <pc:docMk/>
            <pc:sldMk cId="274262796" sldId="312"/>
            <ac:spMk id="12" creationId="{2B6870F2-8294-9A66-E217-A322EAF22A7B}"/>
          </ac:spMkLst>
        </pc:spChg>
        <pc:spChg chg="mod">
          <ac:chgData name="Ali, Syed Waqqas" userId="1b3a5f44-9498-4738-8c4e-8127257d744d" providerId="ADAL" clId="{846D3694-BF8F-444E-811B-81E7295FF8C9}" dt="2024-01-18T17:02:39.149" v="6226" actId="1036"/>
          <ac:spMkLst>
            <pc:docMk/>
            <pc:sldMk cId="274262796" sldId="312"/>
            <ac:spMk id="18" creationId="{E17671D7-8948-D699-13DF-83310DE6BEAB}"/>
          </ac:spMkLst>
        </pc:spChg>
        <pc:spChg chg="add mod">
          <ac:chgData name="Ali, Syed Waqqas" userId="1b3a5f44-9498-4738-8c4e-8127257d744d" providerId="ADAL" clId="{846D3694-BF8F-444E-811B-81E7295FF8C9}" dt="2024-01-18T17:02:45.233" v="6228" actId="1076"/>
          <ac:spMkLst>
            <pc:docMk/>
            <pc:sldMk cId="274262796" sldId="312"/>
            <ac:spMk id="20" creationId="{C503F365-7BE3-14A5-7D67-BC18D9DFDEFC}"/>
          </ac:spMkLst>
        </pc:spChg>
        <pc:spChg chg="add mod">
          <ac:chgData name="Ali, Syed Waqqas" userId="1b3a5f44-9498-4738-8c4e-8127257d744d" providerId="ADAL" clId="{846D3694-BF8F-444E-811B-81E7295FF8C9}" dt="2024-01-18T17:02:54.841" v="6234" actId="20577"/>
          <ac:spMkLst>
            <pc:docMk/>
            <pc:sldMk cId="274262796" sldId="312"/>
            <ac:spMk id="21" creationId="{59822ED8-A477-66E0-3BEC-B72F3F9462B2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966130263" sldId="312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904861003" sldId="313"/>
        </pc:sldMkLst>
      </pc:sldChg>
      <pc:sldChg chg="modSp add mod">
        <pc:chgData name="Ali, Syed Waqqas" userId="1b3a5f44-9498-4738-8c4e-8127257d744d" providerId="ADAL" clId="{846D3694-BF8F-444E-811B-81E7295FF8C9}" dt="2024-01-18T17:03:08.507" v="6251" actId="20577"/>
        <pc:sldMkLst>
          <pc:docMk/>
          <pc:sldMk cId="3864105148" sldId="313"/>
        </pc:sldMkLst>
        <pc:spChg chg="mod">
          <ac:chgData name="Ali, Syed Waqqas" userId="1b3a5f44-9498-4738-8c4e-8127257d744d" providerId="ADAL" clId="{846D3694-BF8F-444E-811B-81E7295FF8C9}" dt="2024-01-18T17:03:08.507" v="6251" actId="20577"/>
          <ac:spMkLst>
            <pc:docMk/>
            <pc:sldMk cId="3864105148" sldId="313"/>
            <ac:spMk id="12" creationId="{2B6870F2-8294-9A66-E217-A322EAF22A7B}"/>
          </ac:spMkLst>
        </pc:spChg>
      </pc:sldChg>
      <pc:sldChg chg="addSp delSp modSp add mod">
        <pc:chgData name="Ali, Syed Waqqas" userId="1b3a5f44-9498-4738-8c4e-8127257d744d" providerId="ADAL" clId="{846D3694-BF8F-444E-811B-81E7295FF8C9}" dt="2024-01-18T17:48:03.259" v="9517" actId="20577"/>
        <pc:sldMkLst>
          <pc:docMk/>
          <pc:sldMk cId="1354805594" sldId="314"/>
        </pc:sldMkLst>
        <pc:spChg chg="mod">
          <ac:chgData name="Ali, Syed Waqqas" userId="1b3a5f44-9498-4738-8c4e-8127257d744d" providerId="ADAL" clId="{846D3694-BF8F-444E-811B-81E7295FF8C9}" dt="2024-01-18T17:04:20.390" v="6305" actId="692"/>
          <ac:spMkLst>
            <pc:docMk/>
            <pc:sldMk cId="1354805594" sldId="314"/>
            <ac:spMk id="10" creationId="{EB30D69E-E17C-F4B9-BD96-C7E7D76861D0}"/>
          </ac:spMkLst>
        </pc:spChg>
        <pc:spChg chg="mod">
          <ac:chgData name="Ali, Syed Waqqas" userId="1b3a5f44-9498-4738-8c4e-8127257d744d" providerId="ADAL" clId="{846D3694-BF8F-444E-811B-81E7295FF8C9}" dt="2024-01-18T17:48:03.259" v="9517" actId="20577"/>
          <ac:spMkLst>
            <pc:docMk/>
            <pc:sldMk cId="1354805594" sldId="314"/>
            <ac:spMk id="12" creationId="{2B6870F2-8294-9A66-E217-A322EAF22A7B}"/>
          </ac:spMkLst>
        </pc:spChg>
        <pc:spChg chg="add mod">
          <ac:chgData name="Ali, Syed Waqqas" userId="1b3a5f44-9498-4738-8c4e-8127257d744d" providerId="ADAL" clId="{846D3694-BF8F-444E-811B-81E7295FF8C9}" dt="2024-01-18T17:03:55.982" v="6293" actId="1076"/>
          <ac:spMkLst>
            <pc:docMk/>
            <pc:sldMk cId="1354805594" sldId="314"/>
            <ac:spMk id="25" creationId="{0071BFC6-B795-4A5D-CB14-B299B47786EE}"/>
          </ac:spMkLst>
        </pc:spChg>
        <pc:spChg chg="add mod">
          <ac:chgData name="Ali, Syed Waqqas" userId="1b3a5f44-9498-4738-8c4e-8127257d744d" providerId="ADAL" clId="{846D3694-BF8F-444E-811B-81E7295FF8C9}" dt="2024-01-18T17:04:42.624" v="6316" actId="1076"/>
          <ac:spMkLst>
            <pc:docMk/>
            <pc:sldMk cId="1354805594" sldId="314"/>
            <ac:spMk id="26" creationId="{DF722524-C66C-0169-B196-75228A793967}"/>
          </ac:spMkLst>
        </pc:spChg>
        <pc:spChg chg="add mod">
          <ac:chgData name="Ali, Syed Waqqas" userId="1b3a5f44-9498-4738-8c4e-8127257d744d" providerId="ADAL" clId="{846D3694-BF8F-444E-811B-81E7295FF8C9}" dt="2024-01-18T17:05:04.606" v="6321" actId="1076"/>
          <ac:spMkLst>
            <pc:docMk/>
            <pc:sldMk cId="1354805594" sldId="314"/>
            <ac:spMk id="27" creationId="{A0A48018-EE42-6D28-DE4F-B806C1AED013}"/>
          </ac:spMkLst>
        </pc:spChg>
        <pc:spChg chg="add mod">
          <ac:chgData name="Ali, Syed Waqqas" userId="1b3a5f44-9498-4738-8c4e-8127257d744d" providerId="ADAL" clId="{846D3694-BF8F-444E-811B-81E7295FF8C9}" dt="2024-01-18T17:05:13.217" v="6330" actId="692"/>
          <ac:spMkLst>
            <pc:docMk/>
            <pc:sldMk cId="1354805594" sldId="314"/>
            <ac:spMk id="30" creationId="{AF3C5728-D60A-82BE-E24E-F9226790D0C3}"/>
          </ac:spMkLst>
        </pc:spChg>
        <pc:cxnChg chg="mod">
          <ac:chgData name="Ali, Syed Waqqas" userId="1b3a5f44-9498-4738-8c4e-8127257d744d" providerId="ADAL" clId="{846D3694-BF8F-444E-811B-81E7295FF8C9}" dt="2024-01-18T17:03:22.119" v="6253" actId="1076"/>
          <ac:cxnSpMkLst>
            <pc:docMk/>
            <pc:sldMk cId="1354805594" sldId="314"/>
            <ac:cxnSpMk id="17" creationId="{28A68167-463A-F6C5-C002-45729F205F92}"/>
          </ac:cxnSpMkLst>
        </pc:cxnChg>
        <pc:cxnChg chg="mod">
          <ac:chgData name="Ali, Syed Waqqas" userId="1b3a5f44-9498-4738-8c4e-8127257d744d" providerId="ADAL" clId="{846D3694-BF8F-444E-811B-81E7295FF8C9}" dt="2024-01-18T17:06:12.471" v="6366" actId="14100"/>
          <ac:cxnSpMkLst>
            <pc:docMk/>
            <pc:sldMk cId="1354805594" sldId="314"/>
            <ac:cxnSpMk id="19" creationId="{D21B7BE1-D5DB-93A2-8D07-D27126774A8B}"/>
          </ac:cxnSpMkLst>
        </pc:cxnChg>
        <pc:cxnChg chg="add del mod">
          <ac:chgData name="Ali, Syed Waqqas" userId="1b3a5f44-9498-4738-8c4e-8127257d744d" providerId="ADAL" clId="{846D3694-BF8F-444E-811B-81E7295FF8C9}" dt="2024-01-18T17:03:42.606" v="6256" actId="478"/>
          <ac:cxnSpMkLst>
            <pc:docMk/>
            <pc:sldMk cId="1354805594" sldId="314"/>
            <ac:cxnSpMk id="23" creationId="{26935265-D2A3-4ABC-7EFF-2DE1CBC89F48}"/>
          </ac:cxnSpMkLst>
        </pc:cxnChg>
        <pc:cxnChg chg="add del mod">
          <ac:chgData name="Ali, Syed Waqqas" userId="1b3a5f44-9498-4738-8c4e-8127257d744d" providerId="ADAL" clId="{846D3694-BF8F-444E-811B-81E7295FF8C9}" dt="2024-01-18T17:04:51.332" v="6319" actId="478"/>
          <ac:cxnSpMkLst>
            <pc:docMk/>
            <pc:sldMk cId="1354805594" sldId="314"/>
            <ac:cxnSpMk id="29" creationId="{4B9C59D9-A7A0-4CC4-2747-43F99D7604C7}"/>
          </ac:cxnSpMkLst>
        </pc:cxn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713663424" sldId="31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759010762" sldId="315"/>
        </pc:sldMkLst>
      </pc:sldChg>
      <pc:sldChg chg="addSp delSp modSp add mod">
        <pc:chgData name="Ali, Syed Waqqas" userId="1b3a5f44-9498-4738-8c4e-8127257d744d" providerId="ADAL" clId="{846D3694-BF8F-444E-811B-81E7295FF8C9}" dt="2024-01-18T17:23:51.331" v="7201" actId="20577"/>
        <pc:sldMkLst>
          <pc:docMk/>
          <pc:sldMk cId="2295569670" sldId="315"/>
        </pc:sldMkLst>
        <pc:spChg chg="mod">
          <ac:chgData name="Ali, Syed Waqqas" userId="1b3a5f44-9498-4738-8c4e-8127257d744d" providerId="ADAL" clId="{846D3694-BF8F-444E-811B-81E7295FF8C9}" dt="2024-01-18T17:23:51.331" v="7201" actId="20577"/>
          <ac:spMkLst>
            <pc:docMk/>
            <pc:sldMk cId="2295569670" sldId="315"/>
            <ac:spMk id="2" creationId="{0F38800C-8A7D-E150-1D69-4C942110B9A3}"/>
          </ac:spMkLst>
        </pc:spChg>
        <pc:spChg chg="del">
          <ac:chgData name="Ali, Syed Waqqas" userId="1b3a5f44-9498-4738-8c4e-8127257d744d" providerId="ADAL" clId="{846D3694-BF8F-444E-811B-81E7295FF8C9}" dt="2024-01-18T17:07:26.746" v="6437" actId="22"/>
          <ac:spMkLst>
            <pc:docMk/>
            <pc:sldMk cId="2295569670" sldId="315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7:07:16.394" v="6436" actId="20577"/>
          <ac:spMkLst>
            <pc:docMk/>
            <pc:sldMk cId="2295569670" sldId="315"/>
            <ac:spMk id="8" creationId="{0B58A229-77C1-434D-D9A7-9FF908E4DB29}"/>
          </ac:spMkLst>
        </pc:spChg>
        <pc:picChg chg="add mod ord">
          <ac:chgData name="Ali, Syed Waqqas" userId="1b3a5f44-9498-4738-8c4e-8127257d744d" providerId="ADAL" clId="{846D3694-BF8F-444E-811B-81E7295FF8C9}" dt="2024-01-18T17:07:26.746" v="6437" actId="22"/>
          <ac:picMkLst>
            <pc:docMk/>
            <pc:sldMk cId="2295569670" sldId="315"/>
            <ac:picMk id="10" creationId="{A3D94087-A69C-9327-AABC-09CFB080DCF2}"/>
          </ac:picMkLst>
        </pc:picChg>
      </pc:sldChg>
      <pc:sldChg chg="modSp add mod">
        <pc:chgData name="Ali, Syed Waqqas" userId="1b3a5f44-9498-4738-8c4e-8127257d744d" providerId="ADAL" clId="{846D3694-BF8F-444E-811B-81E7295FF8C9}" dt="2024-01-18T17:50:31.671" v="9572" actId="403"/>
        <pc:sldMkLst>
          <pc:docMk/>
          <pc:sldMk cId="1604013831" sldId="316"/>
        </pc:sldMkLst>
        <pc:spChg chg="mod">
          <ac:chgData name="Ali, Syed Waqqas" userId="1b3a5f44-9498-4738-8c4e-8127257d744d" providerId="ADAL" clId="{846D3694-BF8F-444E-811B-81E7295FF8C9}" dt="2024-01-18T17:09:52.615" v="6518" actId="20577"/>
          <ac:spMkLst>
            <pc:docMk/>
            <pc:sldMk cId="1604013831" sldId="316"/>
            <ac:spMk id="2" creationId="{B5D19C15-72DF-16C9-E8B1-668BC2A4A015}"/>
          </ac:spMkLst>
        </pc:spChg>
        <pc:spChg chg="mod">
          <ac:chgData name="Ali, Syed Waqqas" userId="1b3a5f44-9498-4738-8c4e-8127257d744d" providerId="ADAL" clId="{846D3694-BF8F-444E-811B-81E7295FF8C9}" dt="2024-01-18T17:50:31.671" v="9572" actId="403"/>
          <ac:spMkLst>
            <pc:docMk/>
            <pc:sldMk cId="1604013831" sldId="316"/>
            <ac:spMk id="3" creationId="{9E2D5A4E-DA17-E69B-4A49-20131568FACA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977444163" sldId="316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337467033" sldId="317"/>
        </pc:sldMkLst>
      </pc:sldChg>
      <pc:sldChg chg="modSp add mod">
        <pc:chgData name="Ali, Syed Waqqas" userId="1b3a5f44-9498-4738-8c4e-8127257d744d" providerId="ADAL" clId="{846D3694-BF8F-444E-811B-81E7295FF8C9}" dt="2024-01-18T17:11:10.473" v="6577" actId="20577"/>
        <pc:sldMkLst>
          <pc:docMk/>
          <pc:sldMk cId="3352636357" sldId="317"/>
        </pc:sldMkLst>
        <pc:spChg chg="mod">
          <ac:chgData name="Ali, Syed Waqqas" userId="1b3a5f44-9498-4738-8c4e-8127257d744d" providerId="ADAL" clId="{846D3694-BF8F-444E-811B-81E7295FF8C9}" dt="2024-01-18T17:11:10.473" v="6577" actId="20577"/>
          <ac:spMkLst>
            <pc:docMk/>
            <pc:sldMk cId="3352636357" sldId="317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846D3694-BF8F-444E-811B-81E7295FF8C9}" dt="2024-01-18T17:27:51.165" v="7690" actId="20577"/>
        <pc:sldMkLst>
          <pc:docMk/>
          <pc:sldMk cId="2252235397" sldId="318"/>
        </pc:sldMkLst>
        <pc:spChg chg="mod">
          <ac:chgData name="Ali, Syed Waqqas" userId="1b3a5f44-9498-4738-8c4e-8127257d744d" providerId="ADAL" clId="{846D3694-BF8F-444E-811B-81E7295FF8C9}" dt="2024-01-18T17:11:38.772" v="6597" actId="20577"/>
          <ac:spMkLst>
            <pc:docMk/>
            <pc:sldMk cId="2252235397" sldId="318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27:51.165" v="7690" actId="20577"/>
          <ac:spMkLst>
            <pc:docMk/>
            <pc:sldMk cId="2252235397" sldId="31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262506321" sldId="318"/>
        </pc:sldMkLst>
      </pc:sldChg>
      <pc:sldChg chg="modSp add mod">
        <pc:chgData name="Ali, Syed Waqqas" userId="1b3a5f44-9498-4738-8c4e-8127257d744d" providerId="ADAL" clId="{846D3694-BF8F-444E-811B-81E7295FF8C9}" dt="2024-01-18T17:18:50.195" v="6985" actId="20577"/>
        <pc:sldMkLst>
          <pc:docMk/>
          <pc:sldMk cId="2558337031" sldId="319"/>
        </pc:sldMkLst>
        <pc:spChg chg="mod">
          <ac:chgData name="Ali, Syed Waqqas" userId="1b3a5f44-9498-4738-8c4e-8127257d744d" providerId="ADAL" clId="{846D3694-BF8F-444E-811B-81E7295FF8C9}" dt="2024-01-18T17:18:50.195" v="6985" actId="20577"/>
          <ac:spMkLst>
            <pc:docMk/>
            <pc:sldMk cId="2558337031" sldId="319"/>
            <ac:spMk id="2" creationId="{B5D19C15-72DF-16C9-E8B1-668BC2A4A015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353584233" sldId="319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139586653" sldId="320"/>
        </pc:sldMkLst>
      </pc:sldChg>
      <pc:sldChg chg="modSp add mod">
        <pc:chgData name="Ali, Syed Waqqas" userId="1b3a5f44-9498-4738-8c4e-8127257d744d" providerId="ADAL" clId="{846D3694-BF8F-444E-811B-81E7295FF8C9}" dt="2024-01-18T17:23:32.266" v="7182" actId="20577"/>
        <pc:sldMkLst>
          <pc:docMk/>
          <pc:sldMk cId="3623815398" sldId="320"/>
        </pc:sldMkLst>
        <pc:spChg chg="mod">
          <ac:chgData name="Ali, Syed Waqqas" userId="1b3a5f44-9498-4738-8c4e-8127257d744d" providerId="ADAL" clId="{846D3694-BF8F-444E-811B-81E7295FF8C9}" dt="2024-01-18T17:21:47.008" v="7030" actId="20577"/>
          <ac:spMkLst>
            <pc:docMk/>
            <pc:sldMk cId="3623815398" sldId="320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23:32.266" v="7182" actId="20577"/>
          <ac:spMkLst>
            <pc:docMk/>
            <pc:sldMk cId="3623815398" sldId="32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121719857" sldId="321"/>
        </pc:sldMkLst>
      </pc:sldChg>
      <pc:sldChg chg="modSp add mod">
        <pc:chgData name="Ali, Syed Waqqas" userId="1b3a5f44-9498-4738-8c4e-8127257d744d" providerId="ADAL" clId="{846D3694-BF8F-444E-811B-81E7295FF8C9}" dt="2024-01-18T17:37:36.214" v="8719" actId="20577"/>
        <pc:sldMkLst>
          <pc:docMk/>
          <pc:sldMk cId="2770873912" sldId="321"/>
        </pc:sldMkLst>
        <pc:spChg chg="mod">
          <ac:chgData name="Ali, Syed Waqqas" userId="1b3a5f44-9498-4738-8c4e-8127257d744d" providerId="ADAL" clId="{846D3694-BF8F-444E-811B-81E7295FF8C9}" dt="2024-01-18T17:37:36.214" v="8719" actId="20577"/>
          <ac:spMkLst>
            <pc:docMk/>
            <pc:sldMk cId="2770873912" sldId="321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846D3694-BF8F-444E-811B-81E7295FF8C9}" dt="2024-01-18T17:50:08.879" v="9569" actId="207"/>
        <pc:sldMkLst>
          <pc:docMk/>
          <pc:sldMk cId="66409819" sldId="322"/>
        </pc:sldMkLst>
        <pc:spChg chg="mod">
          <ac:chgData name="Ali, Syed Waqqas" userId="1b3a5f44-9498-4738-8c4e-8127257d744d" providerId="ADAL" clId="{846D3694-BF8F-444E-811B-81E7295FF8C9}" dt="2024-01-18T17:49:08.510" v="9555" actId="20577"/>
          <ac:spMkLst>
            <pc:docMk/>
            <pc:sldMk cId="66409819" sldId="322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50:08.879" v="9569" actId="207"/>
          <ac:spMkLst>
            <pc:docMk/>
            <pc:sldMk cId="66409819" sldId="322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592067340" sldId="322"/>
        </pc:sldMkLst>
      </pc:sldChg>
      <pc:sldChg chg="modSp add mod">
        <pc:chgData name="Ali, Syed Waqqas" userId="1b3a5f44-9498-4738-8c4e-8127257d744d" providerId="ADAL" clId="{846D3694-BF8F-444E-811B-81E7295FF8C9}" dt="2024-01-18T17:50:15.248" v="9570" actId="207"/>
        <pc:sldMkLst>
          <pc:docMk/>
          <pc:sldMk cId="3892100680" sldId="323"/>
        </pc:sldMkLst>
        <pc:spChg chg="mod">
          <ac:chgData name="Ali, Syed Waqqas" userId="1b3a5f44-9498-4738-8c4e-8127257d744d" providerId="ADAL" clId="{846D3694-BF8F-444E-811B-81E7295FF8C9}" dt="2024-01-18T17:49:04.865" v="9554" actId="20577"/>
          <ac:spMkLst>
            <pc:docMk/>
            <pc:sldMk cId="3892100680" sldId="323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50:15.248" v="9570" actId="207"/>
          <ac:spMkLst>
            <pc:docMk/>
            <pc:sldMk cId="3892100680" sldId="323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7:27:00.370" v="7649" actId="20577"/>
          <ac:spMkLst>
            <pc:docMk/>
            <pc:sldMk cId="3892100680" sldId="323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201322816" sldId="323"/>
        </pc:sldMkLst>
      </pc:sldChg>
      <pc:sldChg chg="modSp add mod">
        <pc:chgData name="Ali, Syed Waqqas" userId="1b3a5f44-9498-4738-8c4e-8127257d744d" providerId="ADAL" clId="{846D3694-BF8F-444E-811B-81E7295FF8C9}" dt="2024-01-18T17:27:59.356" v="7708" actId="114"/>
        <pc:sldMkLst>
          <pc:docMk/>
          <pc:sldMk cId="1346308680" sldId="324"/>
        </pc:sldMkLst>
        <pc:spChg chg="mod">
          <ac:chgData name="Ali, Syed Waqqas" userId="1b3a5f44-9498-4738-8c4e-8127257d744d" providerId="ADAL" clId="{846D3694-BF8F-444E-811B-81E7295FF8C9}" dt="2024-01-18T17:27:59.356" v="7708" actId="114"/>
          <ac:spMkLst>
            <pc:docMk/>
            <pc:sldMk cId="1346308680" sldId="32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007244123" sldId="32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42013463" sldId="325"/>
        </pc:sldMkLst>
      </pc:sldChg>
      <pc:sldChg chg="modSp add mod">
        <pc:chgData name="Ali, Syed Waqqas" userId="1b3a5f44-9498-4738-8c4e-8127257d744d" providerId="ADAL" clId="{846D3694-BF8F-444E-811B-81E7295FF8C9}" dt="2024-01-18T17:29:15.856" v="7734" actId="20577"/>
        <pc:sldMkLst>
          <pc:docMk/>
          <pc:sldMk cId="3391165367" sldId="325"/>
        </pc:sldMkLst>
        <pc:spChg chg="mod">
          <ac:chgData name="Ali, Syed Waqqas" userId="1b3a5f44-9498-4738-8c4e-8127257d744d" providerId="ADAL" clId="{846D3694-BF8F-444E-811B-81E7295FF8C9}" dt="2024-01-18T17:29:15.856" v="7734" actId="20577"/>
          <ac:spMkLst>
            <pc:docMk/>
            <pc:sldMk cId="3391165367" sldId="325"/>
            <ac:spMk id="2" creationId="{B5D19C15-72DF-16C9-E8B1-668BC2A4A015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943001969" sldId="326"/>
        </pc:sldMkLst>
      </pc:sldChg>
      <pc:sldChg chg="modSp add mod ord">
        <pc:chgData name="Ali, Syed Waqqas" userId="1b3a5f44-9498-4738-8c4e-8127257d744d" providerId="ADAL" clId="{846D3694-BF8F-444E-811B-81E7295FF8C9}" dt="2024-01-18T17:52:56.076" v="9776" actId="114"/>
        <pc:sldMkLst>
          <pc:docMk/>
          <pc:sldMk cId="2637405714" sldId="326"/>
        </pc:sldMkLst>
        <pc:spChg chg="mod">
          <ac:chgData name="Ali, Syed Waqqas" userId="1b3a5f44-9498-4738-8c4e-8127257d744d" providerId="ADAL" clId="{846D3694-BF8F-444E-811B-81E7295FF8C9}" dt="2024-01-18T17:29:24.738" v="7772" actId="20577"/>
          <ac:spMkLst>
            <pc:docMk/>
            <pc:sldMk cId="2637405714" sldId="326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52:56.076" v="9776" actId="114"/>
          <ac:spMkLst>
            <pc:docMk/>
            <pc:sldMk cId="2637405714" sldId="326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846D3694-BF8F-444E-811B-81E7295FF8C9}" dt="2024-01-18T17:33:48.610" v="8349" actId="1076"/>
        <pc:sldMkLst>
          <pc:docMk/>
          <pc:sldMk cId="1747707987" sldId="327"/>
        </pc:sldMkLst>
        <pc:spChg chg="mod">
          <ac:chgData name="Ali, Syed Waqqas" userId="1b3a5f44-9498-4738-8c4e-8127257d744d" providerId="ADAL" clId="{846D3694-BF8F-444E-811B-81E7295FF8C9}" dt="2024-01-18T17:31:25.222" v="8180" actId="20577"/>
          <ac:spMkLst>
            <pc:docMk/>
            <pc:sldMk cId="1747707987" sldId="327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32:42.973" v="8330" actId="20577"/>
          <ac:spMkLst>
            <pc:docMk/>
            <pc:sldMk cId="1747707987" sldId="327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7:32:59.901" v="8341" actId="20577"/>
          <ac:spMkLst>
            <pc:docMk/>
            <pc:sldMk cId="1747707987" sldId="327"/>
            <ac:spMk id="8" creationId="{0B58A229-77C1-434D-D9A7-9FF908E4DB29}"/>
          </ac:spMkLst>
        </pc:spChg>
        <pc:picChg chg="add mod">
          <ac:chgData name="Ali, Syed Waqqas" userId="1b3a5f44-9498-4738-8c4e-8127257d744d" providerId="ADAL" clId="{846D3694-BF8F-444E-811B-81E7295FF8C9}" dt="2024-01-18T17:33:48.610" v="8349" actId="1076"/>
          <ac:picMkLst>
            <pc:docMk/>
            <pc:sldMk cId="1747707987" sldId="327"/>
            <ac:picMk id="10" creationId="{EFA82600-8708-EA83-66B6-9C052F067827}"/>
          </ac:picMkLst>
        </pc:pic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749701435" sldId="328"/>
        </pc:sldMkLst>
      </pc:sldChg>
      <pc:sldChg chg="modSp add mod">
        <pc:chgData name="Ali, Syed Waqqas" userId="1b3a5f44-9498-4738-8c4e-8127257d744d" providerId="ADAL" clId="{846D3694-BF8F-444E-811B-81E7295FF8C9}" dt="2024-01-18T17:36:35.430" v="8604" actId="113"/>
        <pc:sldMkLst>
          <pc:docMk/>
          <pc:sldMk cId="2856647190" sldId="328"/>
        </pc:sldMkLst>
        <pc:spChg chg="mod">
          <ac:chgData name="Ali, Syed Waqqas" userId="1b3a5f44-9498-4738-8c4e-8127257d744d" providerId="ADAL" clId="{846D3694-BF8F-444E-811B-81E7295FF8C9}" dt="2024-01-18T17:36:35.430" v="8604" actId="113"/>
          <ac:spMkLst>
            <pc:docMk/>
            <pc:sldMk cId="2856647190" sldId="328"/>
            <ac:spMk id="3" creationId="{B3B2A76D-3F08-9C2B-C3E3-4A25DA409F80}"/>
          </ac:spMkLst>
        </pc:spChg>
        <pc:picChg chg="mod">
          <ac:chgData name="Ali, Syed Waqqas" userId="1b3a5f44-9498-4738-8c4e-8127257d744d" providerId="ADAL" clId="{846D3694-BF8F-444E-811B-81E7295FF8C9}" dt="2024-01-18T17:34:57.641" v="8393" actId="1035"/>
          <ac:picMkLst>
            <pc:docMk/>
            <pc:sldMk cId="2856647190" sldId="328"/>
            <ac:picMk id="10" creationId="{EFA82600-8708-EA83-66B6-9C052F067827}"/>
          </ac:picMkLst>
        </pc:pic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050625777" sldId="329"/>
        </pc:sldMkLst>
      </pc:sldChg>
      <pc:sldChg chg="modSp add mod ord">
        <pc:chgData name="Ali, Syed Waqqas" userId="1b3a5f44-9498-4738-8c4e-8127257d744d" providerId="ADAL" clId="{846D3694-BF8F-444E-811B-81E7295FF8C9}" dt="2024-01-18T17:51:22.455" v="9621"/>
        <pc:sldMkLst>
          <pc:docMk/>
          <pc:sldMk cId="2115915417" sldId="329"/>
        </pc:sldMkLst>
        <pc:spChg chg="mod">
          <ac:chgData name="Ali, Syed Waqqas" userId="1b3a5f44-9498-4738-8c4e-8127257d744d" providerId="ADAL" clId="{846D3694-BF8F-444E-811B-81E7295FF8C9}" dt="2024-01-18T17:37:01.665" v="8630" actId="20577"/>
          <ac:spMkLst>
            <pc:docMk/>
            <pc:sldMk cId="2115915417" sldId="329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38:11.854" v="8869" actId="20577"/>
          <ac:spMkLst>
            <pc:docMk/>
            <pc:sldMk cId="2115915417" sldId="329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846D3694-BF8F-444E-811B-81E7295FF8C9}" dt="2024-01-18T17:40:44.420" v="9461" actId="20577"/>
        <pc:sldMkLst>
          <pc:docMk/>
          <pc:sldMk cId="838375157" sldId="330"/>
        </pc:sldMkLst>
        <pc:spChg chg="mod">
          <ac:chgData name="Ali, Syed Waqqas" userId="1b3a5f44-9498-4738-8c4e-8127257d744d" providerId="ADAL" clId="{846D3694-BF8F-444E-811B-81E7295FF8C9}" dt="2024-01-18T17:38:31.641" v="8897" actId="20577"/>
          <ac:spMkLst>
            <pc:docMk/>
            <pc:sldMk cId="838375157" sldId="330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40:44.420" v="9461" actId="20577"/>
          <ac:spMkLst>
            <pc:docMk/>
            <pc:sldMk cId="838375157" sldId="33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510704588" sldId="330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133183087" sldId="331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377533855" sldId="332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900396517" sldId="391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200258691" sldId="392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976763939" sldId="393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075233305" sldId="39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544765608" sldId="395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751032125" sldId="396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654676009" sldId="397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330861438" sldId="398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898841686" sldId="399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740405859" sldId="400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953958175" sldId="401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860352626" sldId="402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505819400" sldId="403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046723906" sldId="40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92737351" sldId="405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225800838" sldId="406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663401747" sldId="407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051952542" sldId="408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31667547" sldId="409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992176028" sldId="410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948377521" sldId="411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555706042" sldId="412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837783359" sldId="413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525080773" sldId="41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45590003" sldId="415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491125415" sldId="416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494572731" sldId="417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227085575" sldId="418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881462901" sldId="419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790706359" sldId="420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640202501" sldId="421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373102370" sldId="422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953708747" sldId="423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213873808" sldId="42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228539198" sldId="425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782158128" sldId="426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291896051" sldId="427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387179843" sldId="428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505459449" sldId="429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566731289" sldId="430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916521571" sldId="431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657583411" sldId="432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400925484" sldId="433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198256154" sldId="43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797157670" sldId="435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572890979" sldId="436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682682986" sldId="437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42957686" sldId="438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569029385" sldId="439"/>
        </pc:sldMkLst>
      </pc:sldChg>
    </pc:docChg>
  </pc:docChgLst>
  <pc:docChgLst>
    <pc:chgData name="Ali, Syed Waqqas" userId="1b3a5f44-9498-4738-8c4e-8127257d744d" providerId="ADAL" clId="{BA642939-730A-40B3-9C60-A47494CBBDDD}"/>
    <pc:docChg chg="modSld">
      <pc:chgData name="Ali, Syed Waqqas" userId="1b3a5f44-9498-4738-8c4e-8127257d744d" providerId="ADAL" clId="{BA642939-730A-40B3-9C60-A47494CBBDDD}" dt="2024-01-18T22:40:31.598" v="59" actId="20577"/>
      <pc:docMkLst>
        <pc:docMk/>
      </pc:docMkLst>
      <pc:sldChg chg="modSp mod">
        <pc:chgData name="Ali, Syed Waqqas" userId="1b3a5f44-9498-4738-8c4e-8127257d744d" providerId="ADAL" clId="{BA642939-730A-40B3-9C60-A47494CBBDDD}" dt="2024-01-18T22:40:31.598" v="59" actId="20577"/>
        <pc:sldMkLst>
          <pc:docMk/>
          <pc:sldMk cId="2073216080" sldId="291"/>
        </pc:sldMkLst>
        <pc:spChg chg="mod">
          <ac:chgData name="Ali, Syed Waqqas" userId="1b3a5f44-9498-4738-8c4e-8127257d744d" providerId="ADAL" clId="{BA642939-730A-40B3-9C60-A47494CBBDDD}" dt="2024-01-18T22:40:31.598" v="59" actId="20577"/>
          <ac:spMkLst>
            <pc:docMk/>
            <pc:sldMk cId="2073216080" sldId="291"/>
            <ac:spMk id="3" creationId="{B3B2A76D-3F08-9C2B-C3E3-4A25DA409F80}"/>
          </ac:spMkLst>
        </pc:spChg>
      </pc:sldChg>
    </pc:docChg>
  </pc:docChgLst>
  <pc:docChgLst>
    <pc:chgData name="Ali, Syed Waqqas" userId="1b3a5f44-9498-4738-8c4e-8127257d744d" providerId="ADAL" clId="{B42425CC-CFB3-4160-9BF5-F5E6306900CC}"/>
    <pc:docChg chg="addSld modSld">
      <pc:chgData name="Ali, Syed Waqqas" userId="1b3a5f44-9498-4738-8c4e-8127257d744d" providerId="ADAL" clId="{B42425CC-CFB3-4160-9BF5-F5E6306900CC}" dt="2024-01-25T19:56:56.597" v="33" actId="20577"/>
      <pc:docMkLst>
        <pc:docMk/>
      </pc:docMkLst>
      <pc:sldChg chg="modSp">
        <pc:chgData name="Ali, Syed Waqqas" userId="1b3a5f44-9498-4738-8c4e-8127257d744d" providerId="ADAL" clId="{B42425CC-CFB3-4160-9BF5-F5E6306900CC}" dt="2024-01-25T19:42:34.766" v="3" actId="20577"/>
        <pc:sldMkLst>
          <pc:docMk/>
          <pc:sldMk cId="1904496480" sldId="337"/>
        </pc:sldMkLst>
        <pc:spChg chg="mod">
          <ac:chgData name="Ali, Syed Waqqas" userId="1b3a5f44-9498-4738-8c4e-8127257d744d" providerId="ADAL" clId="{B42425CC-CFB3-4160-9BF5-F5E6306900CC}" dt="2024-01-25T19:42:34.766" v="3" actId="20577"/>
          <ac:spMkLst>
            <pc:docMk/>
            <pc:sldMk cId="1904496480" sldId="337"/>
            <ac:spMk id="3" creationId="{CD25B33D-4588-828C-A6BD-8326B33B6334}"/>
          </ac:spMkLst>
        </pc:spChg>
      </pc:sldChg>
      <pc:sldChg chg="modSp mod">
        <pc:chgData name="Ali, Syed Waqqas" userId="1b3a5f44-9498-4738-8c4e-8127257d744d" providerId="ADAL" clId="{B42425CC-CFB3-4160-9BF5-F5E6306900CC}" dt="2024-01-25T19:44:34.383" v="4" actId="2711"/>
        <pc:sldMkLst>
          <pc:docMk/>
          <pc:sldMk cId="2770454973" sldId="345"/>
        </pc:sldMkLst>
        <pc:spChg chg="mod">
          <ac:chgData name="Ali, Syed Waqqas" userId="1b3a5f44-9498-4738-8c4e-8127257d744d" providerId="ADAL" clId="{B42425CC-CFB3-4160-9BF5-F5E6306900CC}" dt="2024-01-25T19:44:34.383" v="4" actId="2711"/>
          <ac:spMkLst>
            <pc:docMk/>
            <pc:sldMk cId="2770454973" sldId="345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B42425CC-CFB3-4160-9BF5-F5E6306900CC}" dt="2024-01-25T19:44:41.595" v="5" actId="2711"/>
        <pc:sldMkLst>
          <pc:docMk/>
          <pc:sldMk cId="989156475" sldId="346"/>
        </pc:sldMkLst>
        <pc:spChg chg="mod">
          <ac:chgData name="Ali, Syed Waqqas" userId="1b3a5f44-9498-4738-8c4e-8127257d744d" providerId="ADAL" clId="{B42425CC-CFB3-4160-9BF5-F5E6306900CC}" dt="2024-01-25T19:44:41.595" v="5" actId="2711"/>
          <ac:spMkLst>
            <pc:docMk/>
            <pc:sldMk cId="989156475" sldId="346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B42425CC-CFB3-4160-9BF5-F5E6306900CC}" dt="2024-01-25T19:44:50.352" v="6" actId="2711"/>
        <pc:sldMkLst>
          <pc:docMk/>
          <pc:sldMk cId="1715432619" sldId="348"/>
        </pc:sldMkLst>
        <pc:spChg chg="mod">
          <ac:chgData name="Ali, Syed Waqqas" userId="1b3a5f44-9498-4738-8c4e-8127257d744d" providerId="ADAL" clId="{B42425CC-CFB3-4160-9BF5-F5E6306900CC}" dt="2024-01-25T19:44:50.352" v="6" actId="2711"/>
          <ac:spMkLst>
            <pc:docMk/>
            <pc:sldMk cId="1715432619" sldId="348"/>
            <ac:spMk id="3" creationId="{B3B2A76D-3F08-9C2B-C3E3-4A25DA409F80}"/>
          </ac:spMkLst>
        </pc:spChg>
      </pc:sldChg>
      <pc:sldChg chg="modSp">
        <pc:chgData name="Ali, Syed Waqqas" userId="1b3a5f44-9498-4738-8c4e-8127257d744d" providerId="ADAL" clId="{B42425CC-CFB3-4160-9BF5-F5E6306900CC}" dt="2024-01-25T19:45:23.731" v="7" actId="113"/>
        <pc:sldMkLst>
          <pc:docMk/>
          <pc:sldMk cId="3705043978" sldId="355"/>
        </pc:sldMkLst>
        <pc:spChg chg="mod">
          <ac:chgData name="Ali, Syed Waqqas" userId="1b3a5f44-9498-4738-8c4e-8127257d744d" providerId="ADAL" clId="{B42425CC-CFB3-4160-9BF5-F5E6306900CC}" dt="2024-01-25T19:45:23.731" v="7" actId="113"/>
          <ac:spMkLst>
            <pc:docMk/>
            <pc:sldMk cId="3705043978" sldId="355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B42425CC-CFB3-4160-9BF5-F5E6306900CC}" dt="2024-01-25T19:49:47.180" v="22" actId="20577"/>
        <pc:sldMkLst>
          <pc:docMk/>
          <pc:sldMk cId="3969434994" sldId="367"/>
        </pc:sldMkLst>
        <pc:spChg chg="mod">
          <ac:chgData name="Ali, Syed Waqqas" userId="1b3a5f44-9498-4738-8c4e-8127257d744d" providerId="ADAL" clId="{B42425CC-CFB3-4160-9BF5-F5E6306900CC}" dt="2024-01-25T19:49:47.180" v="22" actId="20577"/>
          <ac:spMkLst>
            <pc:docMk/>
            <pc:sldMk cId="3969434994" sldId="367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B42425CC-CFB3-4160-9BF5-F5E6306900CC}" dt="2024-01-25T19:50:05.697" v="24" actId="1036"/>
        <pc:sldMkLst>
          <pc:docMk/>
          <pc:sldMk cId="1227678508" sldId="369"/>
        </pc:sldMkLst>
        <pc:picChg chg="mod">
          <ac:chgData name="Ali, Syed Waqqas" userId="1b3a5f44-9498-4738-8c4e-8127257d744d" providerId="ADAL" clId="{B42425CC-CFB3-4160-9BF5-F5E6306900CC}" dt="2024-01-25T19:50:05.697" v="24" actId="1036"/>
          <ac:picMkLst>
            <pc:docMk/>
            <pc:sldMk cId="1227678508" sldId="369"/>
            <ac:picMk id="11" creationId="{C4DF51B1-0262-C6B7-AE86-6BD2E2B5FFBA}"/>
          </ac:picMkLst>
        </pc:picChg>
      </pc:sldChg>
      <pc:sldChg chg="modSp mod">
        <pc:chgData name="Ali, Syed Waqqas" userId="1b3a5f44-9498-4738-8c4e-8127257d744d" providerId="ADAL" clId="{B42425CC-CFB3-4160-9BF5-F5E6306900CC}" dt="2024-01-25T19:50:14.414" v="26" actId="1036"/>
        <pc:sldMkLst>
          <pc:docMk/>
          <pc:sldMk cId="2563694675" sldId="372"/>
        </pc:sldMkLst>
        <pc:picChg chg="mod">
          <ac:chgData name="Ali, Syed Waqqas" userId="1b3a5f44-9498-4738-8c4e-8127257d744d" providerId="ADAL" clId="{B42425CC-CFB3-4160-9BF5-F5E6306900CC}" dt="2024-01-25T19:50:14.414" v="26" actId="1036"/>
          <ac:picMkLst>
            <pc:docMk/>
            <pc:sldMk cId="2563694675" sldId="372"/>
            <ac:picMk id="11" creationId="{C4DF51B1-0262-C6B7-AE86-6BD2E2B5FFBA}"/>
          </ac:picMkLst>
        </pc:picChg>
      </pc:sldChg>
      <pc:sldChg chg="modSp">
        <pc:chgData name="Ali, Syed Waqqas" userId="1b3a5f44-9498-4738-8c4e-8127257d744d" providerId="ADAL" clId="{B42425CC-CFB3-4160-9BF5-F5E6306900CC}" dt="2024-01-25T19:52:36.353" v="29" actId="207"/>
        <pc:sldMkLst>
          <pc:docMk/>
          <pc:sldMk cId="3852942467" sldId="374"/>
        </pc:sldMkLst>
        <pc:spChg chg="mod">
          <ac:chgData name="Ali, Syed Waqqas" userId="1b3a5f44-9498-4738-8c4e-8127257d744d" providerId="ADAL" clId="{B42425CC-CFB3-4160-9BF5-F5E6306900CC}" dt="2024-01-25T19:52:36.353" v="29" actId="207"/>
          <ac:spMkLst>
            <pc:docMk/>
            <pc:sldMk cId="3852942467" sldId="374"/>
            <ac:spMk id="3" creationId="{B3B2A76D-3F08-9C2B-C3E3-4A25DA409F80}"/>
          </ac:spMkLst>
        </pc:spChg>
      </pc:sldChg>
      <pc:sldChg chg="modSp">
        <pc:chgData name="Ali, Syed Waqqas" userId="1b3a5f44-9498-4738-8c4e-8127257d744d" providerId="ADAL" clId="{B42425CC-CFB3-4160-9BF5-F5E6306900CC}" dt="2024-01-25T19:56:56.597" v="33" actId="20577"/>
        <pc:sldMkLst>
          <pc:docMk/>
          <pc:sldMk cId="986491755" sldId="383"/>
        </pc:sldMkLst>
        <pc:spChg chg="mod">
          <ac:chgData name="Ali, Syed Waqqas" userId="1b3a5f44-9498-4738-8c4e-8127257d744d" providerId="ADAL" clId="{B42425CC-CFB3-4160-9BF5-F5E6306900CC}" dt="2024-01-25T19:56:56.597" v="33" actId="20577"/>
          <ac:spMkLst>
            <pc:docMk/>
            <pc:sldMk cId="986491755" sldId="383"/>
            <ac:spMk id="4" creationId="{49959AFF-12A6-2BF9-0391-BF2E7E44A9BF}"/>
          </ac:spMkLst>
        </pc:spChg>
      </pc:sldChg>
      <pc:sldChg chg="add">
        <pc:chgData name="Ali, Syed Waqqas" userId="1b3a5f44-9498-4738-8c4e-8127257d744d" providerId="ADAL" clId="{B42425CC-CFB3-4160-9BF5-F5E6306900CC}" dt="2024-01-25T19:49:38.633" v="8"/>
        <pc:sldMkLst>
          <pc:docMk/>
          <pc:sldMk cId="690867673" sldId="385"/>
        </pc:sldMkLst>
      </pc:sldChg>
      <pc:sldChg chg="modSp add">
        <pc:chgData name="Ali, Syed Waqqas" userId="1b3a5f44-9498-4738-8c4e-8127257d744d" providerId="ADAL" clId="{B42425CC-CFB3-4160-9BF5-F5E6306900CC}" dt="2024-01-25T19:52:46.225" v="31" actId="207"/>
        <pc:sldMkLst>
          <pc:docMk/>
          <pc:sldMk cId="1224374877" sldId="386"/>
        </pc:sldMkLst>
        <pc:spChg chg="mod">
          <ac:chgData name="Ali, Syed Waqqas" userId="1b3a5f44-9498-4738-8c4e-8127257d744d" providerId="ADAL" clId="{B42425CC-CFB3-4160-9BF5-F5E6306900CC}" dt="2024-01-25T19:52:46.225" v="31" actId="207"/>
          <ac:spMkLst>
            <pc:docMk/>
            <pc:sldMk cId="1224374877" sldId="386"/>
            <ac:spMk id="3" creationId="{B3B2A76D-3F08-9C2B-C3E3-4A25DA409F80}"/>
          </ac:spMkLst>
        </pc:spChg>
      </pc:sldChg>
      <pc:sldChg chg="modSp add">
        <pc:chgData name="Ali, Syed Waqqas" userId="1b3a5f44-9498-4738-8c4e-8127257d744d" providerId="ADAL" clId="{B42425CC-CFB3-4160-9BF5-F5E6306900CC}" dt="2024-01-25T19:52:53.482" v="32" actId="207"/>
        <pc:sldMkLst>
          <pc:docMk/>
          <pc:sldMk cId="2987615464" sldId="387"/>
        </pc:sldMkLst>
        <pc:spChg chg="mod">
          <ac:chgData name="Ali, Syed Waqqas" userId="1b3a5f44-9498-4738-8c4e-8127257d744d" providerId="ADAL" clId="{B42425CC-CFB3-4160-9BF5-F5E6306900CC}" dt="2024-01-25T19:52:53.482" v="32" actId="207"/>
          <ac:spMkLst>
            <pc:docMk/>
            <pc:sldMk cId="2987615464" sldId="387"/>
            <ac:spMk id="3" creationId="{B3B2A76D-3F08-9C2B-C3E3-4A25DA409F80}"/>
          </ac:spMkLst>
        </pc:spChg>
      </pc:sldChg>
    </pc:docChg>
  </pc:docChgLst>
  <pc:docChgLst>
    <pc:chgData name="Ali, Syed Waqqas" userId="1b3a5f44-9498-4738-8c4e-8127257d744d" providerId="ADAL" clId="{C60846EF-678B-48A1-B445-90CEAA282AFB}"/>
    <pc:docChg chg="custSel addSld modSld">
      <pc:chgData name="Ali, Syed Waqqas" userId="1b3a5f44-9498-4738-8c4e-8127257d744d" providerId="ADAL" clId="{C60846EF-678B-48A1-B445-90CEAA282AFB}" dt="2024-01-23T21:01:19.144" v="211" actId="478"/>
      <pc:docMkLst>
        <pc:docMk/>
      </pc:docMkLst>
      <pc:sldChg chg="delSp mod">
        <pc:chgData name="Ali, Syed Waqqas" userId="1b3a5f44-9498-4738-8c4e-8127257d744d" providerId="ADAL" clId="{C60846EF-678B-48A1-B445-90CEAA282AFB}" dt="2024-01-23T21:01:19.144" v="211" actId="478"/>
        <pc:sldMkLst>
          <pc:docMk/>
          <pc:sldMk cId="2021725047" sldId="313"/>
        </pc:sldMkLst>
        <pc:spChg chg="del">
          <ac:chgData name="Ali, Syed Waqqas" userId="1b3a5f44-9498-4738-8c4e-8127257d744d" providerId="ADAL" clId="{C60846EF-678B-48A1-B445-90CEAA282AFB}" dt="2024-01-23T21:01:19.144" v="211" actId="478"/>
          <ac:spMkLst>
            <pc:docMk/>
            <pc:sldMk cId="2021725047" sldId="313"/>
            <ac:spMk id="4" creationId="{49959AFF-12A6-2BF9-0391-BF2E7E44A9BF}"/>
          </ac:spMkLst>
        </pc:spChg>
      </pc:sldChg>
      <pc:sldChg chg="modSp mod">
        <pc:chgData name="Ali, Syed Waqqas" userId="1b3a5f44-9498-4738-8c4e-8127257d744d" providerId="ADAL" clId="{C60846EF-678B-48A1-B445-90CEAA282AFB}" dt="2024-01-23T19:55:46.566" v="101" actId="27636"/>
        <pc:sldMkLst>
          <pc:docMk/>
          <pc:sldMk cId="126515380" sldId="325"/>
        </pc:sldMkLst>
        <pc:spChg chg="mod">
          <ac:chgData name="Ali, Syed Waqqas" userId="1b3a5f44-9498-4738-8c4e-8127257d744d" providerId="ADAL" clId="{C60846EF-678B-48A1-B445-90CEAA282AFB}" dt="2024-01-23T19:55:46.566" v="101" actId="27636"/>
          <ac:spMkLst>
            <pc:docMk/>
            <pc:sldMk cId="126515380" sldId="325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C60846EF-678B-48A1-B445-90CEAA282AFB}" dt="2024-01-23T19:56:09.006" v="102" actId="207"/>
        <pc:sldMkLst>
          <pc:docMk/>
          <pc:sldMk cId="3162934042" sldId="327"/>
        </pc:sldMkLst>
        <pc:spChg chg="mod">
          <ac:chgData name="Ali, Syed Waqqas" userId="1b3a5f44-9498-4738-8c4e-8127257d744d" providerId="ADAL" clId="{C60846EF-678B-48A1-B445-90CEAA282AFB}" dt="2024-01-23T19:56:09.006" v="102" actId="207"/>
          <ac:spMkLst>
            <pc:docMk/>
            <pc:sldMk cId="3162934042" sldId="327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C60846EF-678B-48A1-B445-90CEAA282AFB}" dt="2024-01-23T19:56:21.385" v="103" actId="20577"/>
        <pc:sldMkLst>
          <pc:docMk/>
          <pc:sldMk cId="1697353793" sldId="328"/>
        </pc:sldMkLst>
        <pc:spChg chg="mod">
          <ac:chgData name="Ali, Syed Waqqas" userId="1b3a5f44-9498-4738-8c4e-8127257d744d" providerId="ADAL" clId="{C60846EF-678B-48A1-B445-90CEAA282AFB}" dt="2024-01-23T19:56:21.385" v="103" actId="20577"/>
          <ac:spMkLst>
            <pc:docMk/>
            <pc:sldMk cId="1697353793" sldId="328"/>
            <ac:spMk id="3" creationId="{B3B2A76D-3F08-9C2B-C3E3-4A25DA409F80}"/>
          </ac:spMkLst>
        </pc:spChg>
      </pc:sldChg>
      <pc:sldChg chg="modSp">
        <pc:chgData name="Ali, Syed Waqqas" userId="1b3a5f44-9498-4738-8c4e-8127257d744d" providerId="ADAL" clId="{C60846EF-678B-48A1-B445-90CEAA282AFB}" dt="2024-01-23T20:04:35.144" v="107" actId="403"/>
        <pc:sldMkLst>
          <pc:docMk/>
          <pc:sldMk cId="1009290015" sldId="330"/>
        </pc:sldMkLst>
        <pc:spChg chg="mod">
          <ac:chgData name="Ali, Syed Waqqas" userId="1b3a5f44-9498-4738-8c4e-8127257d744d" providerId="ADAL" clId="{C60846EF-678B-48A1-B445-90CEAA282AFB}" dt="2024-01-23T20:04:35.144" v="107" actId="403"/>
          <ac:spMkLst>
            <pc:docMk/>
            <pc:sldMk cId="1009290015" sldId="330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C60846EF-678B-48A1-B445-90CEAA282AFB}" dt="2024-01-23T20:04:28.931" v="105" actId="403"/>
        <pc:sldMkLst>
          <pc:docMk/>
          <pc:sldMk cId="522826630" sldId="331"/>
        </pc:sldMkLst>
        <pc:spChg chg="mod">
          <ac:chgData name="Ali, Syed Waqqas" userId="1b3a5f44-9498-4738-8c4e-8127257d744d" providerId="ADAL" clId="{C60846EF-678B-48A1-B445-90CEAA282AFB}" dt="2024-01-23T20:04:28.931" v="105" actId="403"/>
          <ac:spMkLst>
            <pc:docMk/>
            <pc:sldMk cId="522826630" sldId="331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C60846EF-678B-48A1-B445-90CEAA282AFB}" dt="2024-01-23T20:05:23.685" v="123" actId="20577"/>
        <pc:sldMkLst>
          <pc:docMk/>
          <pc:sldMk cId="2409605237" sldId="334"/>
        </pc:sldMkLst>
        <pc:spChg chg="mod">
          <ac:chgData name="Ali, Syed Waqqas" userId="1b3a5f44-9498-4738-8c4e-8127257d744d" providerId="ADAL" clId="{C60846EF-678B-48A1-B445-90CEAA282AFB}" dt="2024-01-23T20:05:23.685" v="123" actId="20577"/>
          <ac:spMkLst>
            <pc:docMk/>
            <pc:sldMk cId="2409605237" sldId="334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C60846EF-678B-48A1-B445-90CEAA282AFB}" dt="2024-01-23T20:05:13.461" v="116" actId="20577"/>
        <pc:sldMkLst>
          <pc:docMk/>
          <pc:sldMk cId="281419329" sldId="335"/>
        </pc:sldMkLst>
        <pc:spChg chg="mod">
          <ac:chgData name="Ali, Syed Waqqas" userId="1b3a5f44-9498-4738-8c4e-8127257d744d" providerId="ADAL" clId="{C60846EF-678B-48A1-B445-90CEAA282AFB}" dt="2024-01-23T20:05:13.461" v="116" actId="20577"/>
          <ac:spMkLst>
            <pc:docMk/>
            <pc:sldMk cId="281419329" sldId="335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C60846EF-678B-48A1-B445-90CEAA282AFB}" dt="2024-01-23T20:06:12.740" v="132" actId="113"/>
        <pc:sldMkLst>
          <pc:docMk/>
          <pc:sldMk cId="852373297" sldId="337"/>
        </pc:sldMkLst>
        <pc:spChg chg="mod">
          <ac:chgData name="Ali, Syed Waqqas" userId="1b3a5f44-9498-4738-8c4e-8127257d744d" providerId="ADAL" clId="{C60846EF-678B-48A1-B445-90CEAA282AFB}" dt="2024-01-23T20:06:12.740" v="132" actId="113"/>
          <ac:spMkLst>
            <pc:docMk/>
            <pc:sldMk cId="852373297" sldId="337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C60846EF-678B-48A1-B445-90CEAA282AFB}" dt="2024-01-23T20:07:30.021" v="210" actId="403"/>
        <pc:sldMkLst>
          <pc:docMk/>
          <pc:sldMk cId="3410420799" sldId="347"/>
        </pc:sldMkLst>
        <pc:spChg chg="mod">
          <ac:chgData name="Ali, Syed Waqqas" userId="1b3a5f44-9498-4738-8c4e-8127257d744d" providerId="ADAL" clId="{C60846EF-678B-48A1-B445-90CEAA282AFB}" dt="2024-01-23T20:07:30.021" v="210" actId="403"/>
          <ac:spMkLst>
            <pc:docMk/>
            <pc:sldMk cId="3410420799" sldId="34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C60846EF-678B-48A1-B445-90CEAA282AFB}" dt="2024-01-23T19:38:23.825" v="64" actId="20577"/>
        <pc:sldMkLst>
          <pc:docMk/>
          <pc:sldMk cId="1714156620" sldId="348"/>
        </pc:sldMkLst>
        <pc:spChg chg="mod">
          <ac:chgData name="Ali, Syed Waqqas" userId="1b3a5f44-9498-4738-8c4e-8127257d744d" providerId="ADAL" clId="{C60846EF-678B-48A1-B445-90CEAA282AFB}" dt="2024-01-23T19:37:41.463" v="22" actId="20577"/>
          <ac:spMkLst>
            <pc:docMk/>
            <pc:sldMk cId="1714156620" sldId="348"/>
            <ac:spMk id="2" creationId="{0F38800C-8A7D-E150-1D69-4C942110B9A3}"/>
          </ac:spMkLst>
        </pc:spChg>
        <pc:spChg chg="mod">
          <ac:chgData name="Ali, Syed Waqqas" userId="1b3a5f44-9498-4738-8c4e-8127257d744d" providerId="ADAL" clId="{C60846EF-678B-48A1-B445-90CEAA282AFB}" dt="2024-01-23T19:38:23.825" v="64" actId="20577"/>
          <ac:spMkLst>
            <pc:docMk/>
            <pc:sldMk cId="1714156620" sldId="348"/>
            <ac:spMk id="3" creationId="{B3B2A76D-3F08-9C2B-C3E3-4A25DA409F80}"/>
          </ac:spMkLst>
        </pc:spChg>
      </pc:sldChg>
    </pc:docChg>
  </pc:docChgLst>
  <pc:docChgLst>
    <pc:chgData name="Ali, Syed Waqqas" userId="1b3a5f44-9498-4738-8c4e-8127257d744d" providerId="ADAL" clId="{D9F3FD9A-FEF0-4B60-8DE8-2C9369BB9AA3}"/>
    <pc:docChg chg="undo custSel addSld delSld modSld sldOrd">
      <pc:chgData name="Ali, Syed Waqqas" userId="1b3a5f44-9498-4738-8c4e-8127257d744d" providerId="ADAL" clId="{D9F3FD9A-FEF0-4B60-8DE8-2C9369BB9AA3}" dt="2024-01-08T20:28:03.059" v="8200" actId="20577"/>
      <pc:docMkLst>
        <pc:docMk/>
      </pc:docMkLst>
      <pc:sldChg chg="modSp mod">
        <pc:chgData name="Ali, Syed Waqqas" userId="1b3a5f44-9498-4738-8c4e-8127257d744d" providerId="ADAL" clId="{D9F3FD9A-FEF0-4B60-8DE8-2C9369BB9AA3}" dt="2024-01-07T21:39:20.996" v="0" actId="14100"/>
        <pc:sldMkLst>
          <pc:docMk/>
          <pc:sldMk cId="934841674" sldId="256"/>
        </pc:sldMkLst>
        <pc:spChg chg="mod">
          <ac:chgData name="Ali, Syed Waqqas" userId="1b3a5f44-9498-4738-8c4e-8127257d744d" providerId="ADAL" clId="{D9F3FD9A-FEF0-4B60-8DE8-2C9369BB9AA3}" dt="2024-01-07T21:39:20.996" v="0" actId="14100"/>
          <ac:spMkLst>
            <pc:docMk/>
            <pc:sldMk cId="934841674" sldId="256"/>
            <ac:spMk id="2" creationId="{F0F707BD-AAE1-61B4-7587-E2B45239E820}"/>
          </ac:spMkLst>
        </pc:spChg>
      </pc:sldChg>
      <pc:sldChg chg="addSp delSp modSp new mod">
        <pc:chgData name="Ali, Syed Waqqas" userId="1b3a5f44-9498-4738-8c4e-8127257d744d" providerId="ADAL" clId="{D9F3FD9A-FEF0-4B60-8DE8-2C9369BB9AA3}" dt="2024-01-07T21:48:39.855" v="525" actId="122"/>
        <pc:sldMkLst>
          <pc:docMk/>
          <pc:sldMk cId="3375649757" sldId="257"/>
        </pc:sldMkLst>
        <pc:spChg chg="mod">
          <ac:chgData name="Ali, Syed Waqqas" userId="1b3a5f44-9498-4738-8c4e-8127257d744d" providerId="ADAL" clId="{D9F3FD9A-FEF0-4B60-8DE8-2C9369BB9AA3}" dt="2024-01-07T21:48:39.855" v="525" actId="122"/>
          <ac:spMkLst>
            <pc:docMk/>
            <pc:sldMk cId="3375649757" sldId="257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1:40:10.531" v="4" actId="207"/>
          <ac:spMkLst>
            <pc:docMk/>
            <pc:sldMk cId="3375649757" sldId="257"/>
            <ac:spMk id="4" creationId="{E232055D-F5B5-1A57-2087-24EAC14DF178}"/>
          </ac:spMkLst>
        </pc:spChg>
        <pc:spChg chg="add mod ord">
          <ac:chgData name="Ali, Syed Waqqas" userId="1b3a5f44-9498-4738-8c4e-8127257d744d" providerId="ADAL" clId="{D9F3FD9A-FEF0-4B60-8DE8-2C9369BB9AA3}" dt="2024-01-07T21:39:57.064" v="3" actId="167"/>
          <ac:spMkLst>
            <pc:docMk/>
            <pc:sldMk cId="3375649757" sldId="257"/>
            <ac:spMk id="5" creationId="{84070DAF-A54A-67E3-02AB-4A9EB8559948}"/>
          </ac:spMkLst>
        </pc:spChg>
        <pc:spChg chg="add mod">
          <ac:chgData name="Ali, Syed Waqqas" userId="1b3a5f44-9498-4738-8c4e-8127257d744d" providerId="ADAL" clId="{D9F3FD9A-FEF0-4B60-8DE8-2C9369BB9AA3}" dt="2024-01-07T21:46:16.336" v="236" actId="1076"/>
          <ac:spMkLst>
            <pc:docMk/>
            <pc:sldMk cId="3375649757" sldId="257"/>
            <ac:spMk id="8" creationId="{0B58A229-77C1-434D-D9A7-9FF908E4DB29}"/>
          </ac:spMkLst>
        </pc:spChg>
        <pc:spChg chg="add del mod">
          <ac:chgData name="Ali, Syed Waqqas" userId="1b3a5f44-9498-4738-8c4e-8127257d744d" providerId="ADAL" clId="{D9F3FD9A-FEF0-4B60-8DE8-2C9369BB9AA3}" dt="2024-01-07T21:46:21.048" v="239"/>
          <ac:spMkLst>
            <pc:docMk/>
            <pc:sldMk cId="3375649757" sldId="257"/>
            <ac:spMk id="9" creationId="{29DBC9A9-8B60-DC9D-1B9A-3D8923BBD6E4}"/>
          </ac:spMkLst>
        </pc:spChg>
        <pc:picChg chg="add mod">
          <ac:chgData name="Ali, Syed Waqqas" userId="1b3a5f44-9498-4738-8c4e-8127257d744d" providerId="ADAL" clId="{D9F3FD9A-FEF0-4B60-8DE8-2C9369BB9AA3}" dt="2024-01-07T21:39:52.560" v="2"/>
          <ac:picMkLst>
            <pc:docMk/>
            <pc:sldMk cId="3375649757" sldId="257"/>
            <ac:picMk id="7" creationId="{17E76CF3-A019-2DFF-A7B5-3F6AEA0FAC04}"/>
          </ac:picMkLst>
        </pc:picChg>
        <pc:cxnChg chg="add mod">
          <ac:chgData name="Ali, Syed Waqqas" userId="1b3a5f44-9498-4738-8c4e-8127257d744d" providerId="ADAL" clId="{D9F3FD9A-FEF0-4B60-8DE8-2C9369BB9AA3}" dt="2024-01-07T21:39:52.560" v="2"/>
          <ac:cxnSpMkLst>
            <pc:docMk/>
            <pc:sldMk cId="3375649757" sldId="257"/>
            <ac:cxnSpMk id="6" creationId="{F26DA2B9-07FB-2F35-4907-624853709EA1}"/>
          </ac:cxnSpMkLst>
        </pc:cxnChg>
      </pc:sldChg>
      <pc:sldChg chg="new del">
        <pc:chgData name="Ali, Syed Waqqas" userId="1b3a5f44-9498-4738-8c4e-8127257d744d" providerId="ADAL" clId="{D9F3FD9A-FEF0-4B60-8DE8-2C9369BB9AA3}" dt="2024-01-07T21:40:30.297" v="8" actId="47"/>
        <pc:sldMkLst>
          <pc:docMk/>
          <pc:sldMk cId="249370567" sldId="258"/>
        </pc:sldMkLst>
      </pc:sldChg>
      <pc:sldChg chg="modSp new mod">
        <pc:chgData name="Ali, Syed Waqqas" userId="1b3a5f44-9498-4738-8c4e-8127257d744d" providerId="ADAL" clId="{D9F3FD9A-FEF0-4B60-8DE8-2C9369BB9AA3}" dt="2024-01-07T21:40:33.981" v="12" actId="122"/>
        <pc:sldMkLst>
          <pc:docMk/>
          <pc:sldMk cId="1955658081" sldId="259"/>
        </pc:sldMkLst>
        <pc:spChg chg="mod">
          <ac:chgData name="Ali, Syed Waqqas" userId="1b3a5f44-9498-4738-8c4e-8127257d744d" providerId="ADAL" clId="{D9F3FD9A-FEF0-4B60-8DE8-2C9369BB9AA3}" dt="2024-01-07T21:40:33.981" v="12" actId="122"/>
          <ac:spMkLst>
            <pc:docMk/>
            <pc:sldMk cId="1955658081" sldId="259"/>
            <ac:spMk id="2" creationId="{BC7740FA-B4AE-F080-66F1-5E3C25FB6B87}"/>
          </ac:spMkLst>
        </pc:spChg>
      </pc:sldChg>
      <pc:sldChg chg="addSp modSp new mod">
        <pc:chgData name="Ali, Syed Waqqas" userId="1b3a5f44-9498-4738-8c4e-8127257d744d" providerId="ADAL" clId="{D9F3FD9A-FEF0-4B60-8DE8-2C9369BB9AA3}" dt="2024-01-07T21:48:43.854" v="526" actId="122"/>
        <pc:sldMkLst>
          <pc:docMk/>
          <pc:sldMk cId="1030270756" sldId="260"/>
        </pc:sldMkLst>
        <pc:spChg chg="mod">
          <ac:chgData name="Ali, Syed Waqqas" userId="1b3a5f44-9498-4738-8c4e-8127257d744d" providerId="ADAL" clId="{D9F3FD9A-FEF0-4B60-8DE8-2C9369BB9AA3}" dt="2024-01-07T21:48:43.854" v="526" actId="122"/>
          <ac:spMkLst>
            <pc:docMk/>
            <pc:sldMk cId="1030270756" sldId="260"/>
            <ac:spMk id="2" creationId="{7941C4D4-39FE-4935-5E75-41F4E4B94491}"/>
          </ac:spMkLst>
        </pc:spChg>
        <pc:spChg chg="mod">
          <ac:chgData name="Ali, Syed Waqqas" userId="1b3a5f44-9498-4738-8c4e-8127257d744d" providerId="ADAL" clId="{D9F3FD9A-FEF0-4B60-8DE8-2C9369BB9AA3}" dt="2024-01-07T21:41:07.638" v="17" actId="207"/>
          <ac:spMkLst>
            <pc:docMk/>
            <pc:sldMk cId="1030270756" sldId="260"/>
            <ac:spMk id="5" creationId="{598363D9-787C-6300-B6EA-D519765EAA24}"/>
          </ac:spMkLst>
        </pc:spChg>
        <pc:spChg chg="add mod ord">
          <ac:chgData name="Ali, Syed Waqqas" userId="1b3a5f44-9498-4738-8c4e-8127257d744d" providerId="ADAL" clId="{D9F3FD9A-FEF0-4B60-8DE8-2C9369BB9AA3}" dt="2024-01-07T21:40:55.494" v="15" actId="167"/>
          <ac:spMkLst>
            <pc:docMk/>
            <pc:sldMk cId="1030270756" sldId="260"/>
            <ac:spMk id="6" creationId="{B25811E3-BB58-E940-888A-5FAFF3A41C4B}"/>
          </ac:spMkLst>
        </pc:spChg>
        <pc:spChg chg="add mod">
          <ac:chgData name="Ali, Syed Waqqas" userId="1b3a5f44-9498-4738-8c4e-8127257d744d" providerId="ADAL" clId="{D9F3FD9A-FEF0-4B60-8DE8-2C9369BB9AA3}" dt="2024-01-07T21:46:22.193" v="240"/>
          <ac:spMkLst>
            <pc:docMk/>
            <pc:sldMk cId="1030270756" sldId="260"/>
            <ac:spMk id="9" creationId="{05407D09-D62F-D968-FCC8-CE349F660698}"/>
          </ac:spMkLst>
        </pc:spChg>
        <pc:picChg chg="add mod">
          <ac:chgData name="Ali, Syed Waqqas" userId="1b3a5f44-9498-4738-8c4e-8127257d744d" providerId="ADAL" clId="{D9F3FD9A-FEF0-4B60-8DE8-2C9369BB9AA3}" dt="2024-01-07T21:40:48.789" v="14"/>
          <ac:picMkLst>
            <pc:docMk/>
            <pc:sldMk cId="1030270756" sldId="260"/>
            <ac:picMk id="8" creationId="{7D382E68-D7D5-A739-B4DB-1B73749843A0}"/>
          </ac:picMkLst>
        </pc:picChg>
        <pc:cxnChg chg="add mod">
          <ac:chgData name="Ali, Syed Waqqas" userId="1b3a5f44-9498-4738-8c4e-8127257d744d" providerId="ADAL" clId="{D9F3FD9A-FEF0-4B60-8DE8-2C9369BB9AA3}" dt="2024-01-07T21:40:48.789" v="14"/>
          <ac:cxnSpMkLst>
            <pc:docMk/>
            <pc:sldMk cId="1030270756" sldId="260"/>
            <ac:cxnSpMk id="7" creationId="{3C75FB26-E93D-C2C0-280C-E3F8DF6BB9F9}"/>
          </ac:cxnSpMkLst>
        </pc:cxnChg>
      </pc:sldChg>
      <pc:sldChg chg="addSp modSp add mod">
        <pc:chgData name="Ali, Syed Waqqas" userId="1b3a5f44-9498-4738-8c4e-8127257d744d" providerId="ADAL" clId="{D9F3FD9A-FEF0-4B60-8DE8-2C9369BB9AA3}" dt="2024-01-07T21:48:31.486" v="524" actId="122"/>
        <pc:sldMkLst>
          <pc:docMk/>
          <pc:sldMk cId="2004102819" sldId="261"/>
        </pc:sldMkLst>
        <pc:spChg chg="mod">
          <ac:chgData name="Ali, Syed Waqqas" userId="1b3a5f44-9498-4738-8c4e-8127257d744d" providerId="ADAL" clId="{D9F3FD9A-FEF0-4B60-8DE8-2C9369BB9AA3}" dt="2024-01-07T21:48:31.486" v="524" actId="122"/>
          <ac:spMkLst>
            <pc:docMk/>
            <pc:sldMk cId="2004102819" sldId="261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1:42:47.180" v="197" actId="20577"/>
          <ac:spMkLst>
            <pc:docMk/>
            <pc:sldMk cId="2004102819" sldId="261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D9F3FD9A-FEF0-4B60-8DE8-2C9369BB9AA3}" dt="2024-01-07T21:46:18.123" v="237"/>
          <ac:spMkLst>
            <pc:docMk/>
            <pc:sldMk cId="2004102819" sldId="261"/>
            <ac:spMk id="8" creationId="{09DA82B2-01E9-49B3-77DA-594759C210CD}"/>
          </ac:spMkLst>
        </pc:spChg>
      </pc:sldChg>
      <pc:sldChg chg="modSp add mod">
        <pc:chgData name="Ali, Syed Waqqas" userId="1b3a5f44-9498-4738-8c4e-8127257d744d" providerId="ADAL" clId="{D9F3FD9A-FEF0-4B60-8DE8-2C9369BB9AA3}" dt="2024-01-07T21:48:27.543" v="523" actId="122"/>
        <pc:sldMkLst>
          <pc:docMk/>
          <pc:sldMk cId="242842453" sldId="262"/>
        </pc:sldMkLst>
        <pc:spChg chg="mod">
          <ac:chgData name="Ali, Syed Waqqas" userId="1b3a5f44-9498-4738-8c4e-8127257d744d" providerId="ADAL" clId="{D9F3FD9A-FEF0-4B60-8DE8-2C9369BB9AA3}" dt="2024-01-07T21:48:27.543" v="523" actId="122"/>
          <ac:spMkLst>
            <pc:docMk/>
            <pc:sldMk cId="242842453" sldId="262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1:47:57.607" v="461" actId="20577"/>
          <ac:spMkLst>
            <pc:docMk/>
            <pc:sldMk cId="242842453" sldId="262"/>
            <ac:spMk id="3" creationId="{B3B2A76D-3F08-9C2B-C3E3-4A25DA409F80}"/>
          </ac:spMkLst>
        </pc:spChg>
      </pc:sldChg>
      <pc:sldChg chg="add del">
        <pc:chgData name="Ali, Syed Waqqas" userId="1b3a5f44-9498-4738-8c4e-8127257d744d" providerId="ADAL" clId="{D9F3FD9A-FEF0-4B60-8DE8-2C9369BB9AA3}" dt="2024-01-07T21:48:02.396" v="463"/>
        <pc:sldMkLst>
          <pc:docMk/>
          <pc:sldMk cId="1691836269" sldId="263"/>
        </pc:sldMkLst>
      </pc:sldChg>
      <pc:sldChg chg="modSp add mod">
        <pc:chgData name="Ali, Syed Waqqas" userId="1b3a5f44-9498-4738-8c4e-8127257d744d" providerId="ADAL" clId="{D9F3FD9A-FEF0-4B60-8DE8-2C9369BB9AA3}" dt="2024-01-07T21:53:15.803" v="1145" actId="20577"/>
        <pc:sldMkLst>
          <pc:docMk/>
          <pc:sldMk cId="3855176661" sldId="263"/>
        </pc:sldMkLst>
        <pc:spChg chg="mod">
          <ac:chgData name="Ali, Syed Waqqas" userId="1b3a5f44-9498-4738-8c4e-8127257d744d" providerId="ADAL" clId="{D9F3FD9A-FEF0-4B60-8DE8-2C9369BB9AA3}" dt="2024-01-07T21:53:15.803" v="1145" actId="20577"/>
          <ac:spMkLst>
            <pc:docMk/>
            <pc:sldMk cId="3855176661" sldId="263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D9F3FD9A-FEF0-4B60-8DE8-2C9369BB9AA3}" dt="2024-01-07T21:55:33.953" v="1258" actId="207"/>
        <pc:sldMkLst>
          <pc:docMk/>
          <pc:sldMk cId="4088510983" sldId="264"/>
        </pc:sldMkLst>
        <pc:spChg chg="mod">
          <ac:chgData name="Ali, Syed Waqqas" userId="1b3a5f44-9498-4738-8c4e-8127257d744d" providerId="ADAL" clId="{D9F3FD9A-FEF0-4B60-8DE8-2C9369BB9AA3}" dt="2024-01-07T21:53:43.281" v="1162" actId="20577"/>
          <ac:spMkLst>
            <pc:docMk/>
            <pc:sldMk cId="4088510983" sldId="264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1:54:38.252" v="1237" actId="20577"/>
          <ac:spMkLst>
            <pc:docMk/>
            <pc:sldMk cId="4088510983" sldId="264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D9F3FD9A-FEF0-4B60-8DE8-2C9369BB9AA3}" dt="2024-01-07T21:55:33.953" v="1258" actId="207"/>
          <ac:spMkLst>
            <pc:docMk/>
            <pc:sldMk cId="4088510983" sldId="264"/>
            <ac:spMk id="9" creationId="{37F11964-B17E-7C12-9E38-605A1B814635}"/>
          </ac:spMkLst>
        </pc:spChg>
        <pc:spChg chg="add mod">
          <ac:chgData name="Ali, Syed Waqqas" userId="1b3a5f44-9498-4738-8c4e-8127257d744d" providerId="ADAL" clId="{D9F3FD9A-FEF0-4B60-8DE8-2C9369BB9AA3}" dt="2024-01-07T21:55:33.953" v="1258" actId="207"/>
          <ac:spMkLst>
            <pc:docMk/>
            <pc:sldMk cId="4088510983" sldId="264"/>
            <ac:spMk id="10" creationId="{B5821302-9CF7-0F65-D2E1-13AC81581AD8}"/>
          </ac:spMkLst>
        </pc:spChg>
        <pc:spChg chg="add mod">
          <ac:chgData name="Ali, Syed Waqqas" userId="1b3a5f44-9498-4738-8c4e-8127257d744d" providerId="ADAL" clId="{D9F3FD9A-FEF0-4B60-8DE8-2C9369BB9AA3}" dt="2024-01-07T21:55:33.953" v="1258" actId="207"/>
          <ac:spMkLst>
            <pc:docMk/>
            <pc:sldMk cId="4088510983" sldId="264"/>
            <ac:spMk id="11" creationId="{AC4B27BE-51B8-AB42-A84D-08217B118A3D}"/>
          </ac:spMkLst>
        </pc:spChg>
        <pc:spChg chg="add mod">
          <ac:chgData name="Ali, Syed Waqqas" userId="1b3a5f44-9498-4738-8c4e-8127257d744d" providerId="ADAL" clId="{D9F3FD9A-FEF0-4B60-8DE8-2C9369BB9AA3}" dt="2024-01-07T21:55:05.510" v="1253" actId="1076"/>
          <ac:spMkLst>
            <pc:docMk/>
            <pc:sldMk cId="4088510983" sldId="264"/>
            <ac:spMk id="12" creationId="{0C877D1C-900A-3183-AF52-931C64549973}"/>
          </ac:spMkLst>
        </pc:spChg>
        <pc:spChg chg="add mod">
          <ac:chgData name="Ali, Syed Waqqas" userId="1b3a5f44-9498-4738-8c4e-8127257d744d" providerId="ADAL" clId="{D9F3FD9A-FEF0-4B60-8DE8-2C9369BB9AA3}" dt="2024-01-07T21:55:09.627" v="1255" actId="1076"/>
          <ac:spMkLst>
            <pc:docMk/>
            <pc:sldMk cId="4088510983" sldId="264"/>
            <ac:spMk id="13" creationId="{8F27C181-05BF-0DFA-5B12-FD7BBE2BB859}"/>
          </ac:spMkLst>
        </pc:spChg>
      </pc:sldChg>
      <pc:sldChg chg="addSp modSp add mod">
        <pc:chgData name="Ali, Syed Waqqas" userId="1b3a5f44-9498-4738-8c4e-8127257d744d" providerId="ADAL" clId="{D9F3FD9A-FEF0-4B60-8DE8-2C9369BB9AA3}" dt="2024-01-07T23:14:30.258" v="5134" actId="20577"/>
        <pc:sldMkLst>
          <pc:docMk/>
          <pc:sldMk cId="3638120062" sldId="265"/>
        </pc:sldMkLst>
        <pc:spChg chg="mod">
          <ac:chgData name="Ali, Syed Waqqas" userId="1b3a5f44-9498-4738-8c4e-8127257d744d" providerId="ADAL" clId="{D9F3FD9A-FEF0-4B60-8DE8-2C9369BB9AA3}" dt="2024-01-07T23:14:30.258" v="5134" actId="20577"/>
          <ac:spMkLst>
            <pc:docMk/>
            <pc:sldMk cId="3638120062" sldId="265"/>
            <ac:spMk id="2" creationId="{0F38800C-8A7D-E150-1D69-4C942110B9A3}"/>
          </ac:spMkLst>
        </pc:spChg>
        <pc:spChg chg="add mod">
          <ac:chgData name="Ali, Syed Waqqas" userId="1b3a5f44-9498-4738-8c4e-8127257d744d" providerId="ADAL" clId="{D9F3FD9A-FEF0-4B60-8DE8-2C9369BB9AA3}" dt="2024-01-07T21:59:04.672" v="1452" actId="1076"/>
          <ac:spMkLst>
            <pc:docMk/>
            <pc:sldMk cId="3638120062" sldId="265"/>
            <ac:spMk id="14" creationId="{AB1F6748-EBF2-D115-5DD9-13D2BC7AE003}"/>
          </ac:spMkLst>
        </pc:spChg>
        <pc:spChg chg="add mod">
          <ac:chgData name="Ali, Syed Waqqas" userId="1b3a5f44-9498-4738-8c4e-8127257d744d" providerId="ADAL" clId="{D9F3FD9A-FEF0-4B60-8DE8-2C9369BB9AA3}" dt="2024-01-07T22:06:37.027" v="1570" actId="20577"/>
          <ac:spMkLst>
            <pc:docMk/>
            <pc:sldMk cId="3638120062" sldId="265"/>
            <ac:spMk id="15" creationId="{A18A0CB5-1747-F08B-FE5D-41FCBEF6FAA1}"/>
          </ac:spMkLst>
        </pc:spChg>
        <pc:spChg chg="add mod">
          <ac:chgData name="Ali, Syed Waqqas" userId="1b3a5f44-9498-4738-8c4e-8127257d744d" providerId="ADAL" clId="{D9F3FD9A-FEF0-4B60-8DE8-2C9369BB9AA3}" dt="2024-01-07T22:06:31.079" v="1562" actId="20577"/>
          <ac:spMkLst>
            <pc:docMk/>
            <pc:sldMk cId="3638120062" sldId="265"/>
            <ac:spMk id="16" creationId="{F852C5A6-BA27-5E52-F6D2-E96180F3DCFC}"/>
          </ac:spMkLst>
        </pc:spChg>
      </pc:sldChg>
      <pc:sldChg chg="addSp delSp modSp add mod">
        <pc:chgData name="Ali, Syed Waqqas" userId="1b3a5f44-9498-4738-8c4e-8127257d744d" providerId="ADAL" clId="{D9F3FD9A-FEF0-4B60-8DE8-2C9369BB9AA3}" dt="2024-01-07T23:14:33.955" v="5138" actId="20577"/>
        <pc:sldMkLst>
          <pc:docMk/>
          <pc:sldMk cId="97857732" sldId="266"/>
        </pc:sldMkLst>
        <pc:spChg chg="mod">
          <ac:chgData name="Ali, Syed Waqqas" userId="1b3a5f44-9498-4738-8c4e-8127257d744d" providerId="ADAL" clId="{D9F3FD9A-FEF0-4B60-8DE8-2C9369BB9AA3}" dt="2024-01-07T23:14:33.955" v="5138" actId="20577"/>
          <ac:spMkLst>
            <pc:docMk/>
            <pc:sldMk cId="97857732" sldId="266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2:12:22.130" v="1683" actId="207"/>
          <ac:spMkLst>
            <pc:docMk/>
            <pc:sldMk cId="97857732" sldId="266"/>
            <ac:spMk id="15" creationId="{A18A0CB5-1747-F08B-FE5D-41FCBEF6FAA1}"/>
          </ac:spMkLst>
        </pc:spChg>
        <pc:spChg chg="add mod">
          <ac:chgData name="Ali, Syed Waqqas" userId="1b3a5f44-9498-4738-8c4e-8127257d744d" providerId="ADAL" clId="{D9F3FD9A-FEF0-4B60-8DE8-2C9369BB9AA3}" dt="2024-01-07T22:11:35.282" v="1678" actId="1076"/>
          <ac:spMkLst>
            <pc:docMk/>
            <pc:sldMk cId="97857732" sldId="266"/>
            <ac:spMk id="17" creationId="{75F9CE5D-74EB-835A-2A66-882A37E6C12E}"/>
          </ac:spMkLst>
        </pc:spChg>
        <pc:spChg chg="add del">
          <ac:chgData name="Ali, Syed Waqqas" userId="1b3a5f44-9498-4738-8c4e-8127257d744d" providerId="ADAL" clId="{D9F3FD9A-FEF0-4B60-8DE8-2C9369BB9AA3}" dt="2024-01-07T22:09:55.094" v="1634" actId="11529"/>
          <ac:spMkLst>
            <pc:docMk/>
            <pc:sldMk cId="97857732" sldId="266"/>
            <ac:spMk id="18" creationId="{604F3ABF-19CF-4842-79A0-4BA7A5E98D76}"/>
          </ac:spMkLst>
        </pc:spChg>
        <pc:cxnChg chg="add del mod">
          <ac:chgData name="Ali, Syed Waqqas" userId="1b3a5f44-9498-4738-8c4e-8127257d744d" providerId="ADAL" clId="{D9F3FD9A-FEF0-4B60-8DE8-2C9369BB9AA3}" dt="2024-01-07T22:12:16.751" v="1682" actId="478"/>
          <ac:cxnSpMkLst>
            <pc:docMk/>
            <pc:sldMk cId="97857732" sldId="266"/>
            <ac:cxnSpMk id="20" creationId="{DC20A9B5-6B6B-D15F-E1EC-AB0FE318B111}"/>
          </ac:cxnSpMkLst>
        </pc:cxnChg>
        <pc:cxnChg chg="add mod">
          <ac:chgData name="Ali, Syed Waqqas" userId="1b3a5f44-9498-4738-8c4e-8127257d744d" providerId="ADAL" clId="{D9F3FD9A-FEF0-4B60-8DE8-2C9369BB9AA3}" dt="2024-01-07T22:11:37.843" v="1679" actId="14100"/>
          <ac:cxnSpMkLst>
            <pc:docMk/>
            <pc:sldMk cId="97857732" sldId="266"/>
            <ac:cxnSpMk id="22" creationId="{5CE86D30-F35B-2C81-CDD0-5A7AF74BA593}"/>
          </ac:cxnSpMkLst>
        </pc:cxnChg>
      </pc:sldChg>
      <pc:sldChg chg="add del">
        <pc:chgData name="Ali, Syed Waqqas" userId="1b3a5f44-9498-4738-8c4e-8127257d744d" providerId="ADAL" clId="{D9F3FD9A-FEF0-4B60-8DE8-2C9369BB9AA3}" dt="2024-01-07T22:13:11.103" v="1685" actId="47"/>
        <pc:sldMkLst>
          <pc:docMk/>
          <pc:sldMk cId="327460814" sldId="267"/>
        </pc:sldMkLst>
      </pc:sldChg>
      <pc:sldChg chg="modSp add mod">
        <pc:chgData name="Ali, Syed Waqqas" userId="1b3a5f44-9498-4738-8c4e-8127257d744d" providerId="ADAL" clId="{D9F3FD9A-FEF0-4B60-8DE8-2C9369BB9AA3}" dt="2024-01-07T22:15:02.661" v="2041" actId="20577"/>
        <pc:sldMkLst>
          <pc:docMk/>
          <pc:sldMk cId="3613913161" sldId="267"/>
        </pc:sldMkLst>
        <pc:spChg chg="mod">
          <ac:chgData name="Ali, Syed Waqqas" userId="1b3a5f44-9498-4738-8c4e-8127257d744d" providerId="ADAL" clId="{D9F3FD9A-FEF0-4B60-8DE8-2C9369BB9AA3}" dt="2024-01-07T22:13:57.653" v="1709" actId="20577"/>
          <ac:spMkLst>
            <pc:docMk/>
            <pc:sldMk cId="3613913161" sldId="267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2:15:02.661" v="2041" actId="20577"/>
          <ac:spMkLst>
            <pc:docMk/>
            <pc:sldMk cId="3613913161" sldId="267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D9F3FD9A-FEF0-4B60-8DE8-2C9369BB9AA3}" dt="2024-01-07T23:14:38.762" v="5142" actId="20577"/>
        <pc:sldMkLst>
          <pc:docMk/>
          <pc:sldMk cId="3627690981" sldId="268"/>
        </pc:sldMkLst>
        <pc:spChg chg="mod">
          <ac:chgData name="Ali, Syed Waqqas" userId="1b3a5f44-9498-4738-8c4e-8127257d744d" providerId="ADAL" clId="{D9F3FD9A-FEF0-4B60-8DE8-2C9369BB9AA3}" dt="2024-01-07T23:14:38.762" v="5142" actId="20577"/>
          <ac:spMkLst>
            <pc:docMk/>
            <pc:sldMk cId="3627690981" sldId="268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2:19:13.285" v="2064" actId="1035"/>
          <ac:spMkLst>
            <pc:docMk/>
            <pc:sldMk cId="3627690981" sldId="268"/>
            <ac:spMk id="9" creationId="{37F11964-B17E-7C12-9E38-605A1B814635}"/>
          </ac:spMkLst>
        </pc:spChg>
        <pc:spChg chg="mod">
          <ac:chgData name="Ali, Syed Waqqas" userId="1b3a5f44-9498-4738-8c4e-8127257d744d" providerId="ADAL" clId="{D9F3FD9A-FEF0-4B60-8DE8-2C9369BB9AA3}" dt="2024-01-07T22:19:13.285" v="2064" actId="1035"/>
          <ac:spMkLst>
            <pc:docMk/>
            <pc:sldMk cId="3627690981" sldId="268"/>
            <ac:spMk id="10" creationId="{B5821302-9CF7-0F65-D2E1-13AC81581AD8}"/>
          </ac:spMkLst>
        </pc:spChg>
        <pc:spChg chg="mod">
          <ac:chgData name="Ali, Syed Waqqas" userId="1b3a5f44-9498-4738-8c4e-8127257d744d" providerId="ADAL" clId="{D9F3FD9A-FEF0-4B60-8DE8-2C9369BB9AA3}" dt="2024-01-07T22:21:56.046" v="2167" actId="14100"/>
          <ac:spMkLst>
            <pc:docMk/>
            <pc:sldMk cId="3627690981" sldId="268"/>
            <ac:spMk id="11" creationId="{AC4B27BE-51B8-AB42-A84D-08217B118A3D}"/>
          </ac:spMkLst>
        </pc:spChg>
        <pc:spChg chg="mod">
          <ac:chgData name="Ali, Syed Waqqas" userId="1b3a5f44-9498-4738-8c4e-8127257d744d" providerId="ADAL" clId="{D9F3FD9A-FEF0-4B60-8DE8-2C9369BB9AA3}" dt="2024-01-07T22:23:00.012" v="2192" actId="552"/>
          <ac:spMkLst>
            <pc:docMk/>
            <pc:sldMk cId="3627690981" sldId="268"/>
            <ac:spMk id="12" creationId="{0C877D1C-900A-3183-AF52-931C64549973}"/>
          </ac:spMkLst>
        </pc:spChg>
        <pc:spChg chg="mod">
          <ac:chgData name="Ali, Syed Waqqas" userId="1b3a5f44-9498-4738-8c4e-8127257d744d" providerId="ADAL" clId="{D9F3FD9A-FEF0-4B60-8DE8-2C9369BB9AA3}" dt="2024-01-07T22:22:48.591" v="2190" actId="552"/>
          <ac:spMkLst>
            <pc:docMk/>
            <pc:sldMk cId="3627690981" sldId="268"/>
            <ac:spMk id="13" creationId="{8F27C181-05BF-0DFA-5B12-FD7BBE2BB859}"/>
          </ac:spMkLst>
        </pc:spChg>
        <pc:spChg chg="del">
          <ac:chgData name="Ali, Syed Waqqas" userId="1b3a5f44-9498-4738-8c4e-8127257d744d" providerId="ADAL" clId="{D9F3FD9A-FEF0-4B60-8DE8-2C9369BB9AA3}" dt="2024-01-07T22:19:00.579" v="2047" actId="478"/>
          <ac:spMkLst>
            <pc:docMk/>
            <pc:sldMk cId="3627690981" sldId="268"/>
            <ac:spMk id="14" creationId="{AB1F6748-EBF2-D115-5DD9-13D2BC7AE003}"/>
          </ac:spMkLst>
        </pc:spChg>
        <pc:spChg chg="del">
          <ac:chgData name="Ali, Syed Waqqas" userId="1b3a5f44-9498-4738-8c4e-8127257d744d" providerId="ADAL" clId="{D9F3FD9A-FEF0-4B60-8DE8-2C9369BB9AA3}" dt="2024-01-07T22:18:58.203" v="2045" actId="478"/>
          <ac:spMkLst>
            <pc:docMk/>
            <pc:sldMk cId="3627690981" sldId="268"/>
            <ac:spMk id="15" creationId="{A18A0CB5-1747-F08B-FE5D-41FCBEF6FAA1}"/>
          </ac:spMkLst>
        </pc:spChg>
        <pc:spChg chg="del">
          <ac:chgData name="Ali, Syed Waqqas" userId="1b3a5f44-9498-4738-8c4e-8127257d744d" providerId="ADAL" clId="{D9F3FD9A-FEF0-4B60-8DE8-2C9369BB9AA3}" dt="2024-01-07T22:18:55.677" v="2044" actId="478"/>
          <ac:spMkLst>
            <pc:docMk/>
            <pc:sldMk cId="3627690981" sldId="268"/>
            <ac:spMk id="16" creationId="{F852C5A6-BA27-5E52-F6D2-E96180F3DCFC}"/>
          </ac:spMkLst>
        </pc:spChg>
        <pc:spChg chg="del">
          <ac:chgData name="Ali, Syed Waqqas" userId="1b3a5f44-9498-4738-8c4e-8127257d744d" providerId="ADAL" clId="{D9F3FD9A-FEF0-4B60-8DE8-2C9369BB9AA3}" dt="2024-01-07T22:18:53.342" v="2043" actId="478"/>
          <ac:spMkLst>
            <pc:docMk/>
            <pc:sldMk cId="3627690981" sldId="268"/>
            <ac:spMk id="17" creationId="{75F9CE5D-74EB-835A-2A66-882A37E6C12E}"/>
          </ac:spMkLst>
        </pc:spChg>
        <pc:spChg chg="add mod">
          <ac:chgData name="Ali, Syed Waqqas" userId="1b3a5f44-9498-4738-8c4e-8127257d744d" providerId="ADAL" clId="{D9F3FD9A-FEF0-4B60-8DE8-2C9369BB9AA3}" dt="2024-01-07T22:20:27.029" v="2121" actId="1035"/>
          <ac:spMkLst>
            <pc:docMk/>
            <pc:sldMk cId="3627690981" sldId="268"/>
            <ac:spMk id="18" creationId="{AC70F05C-CACB-734F-A50F-823B26C87DA2}"/>
          </ac:spMkLst>
        </pc:spChg>
        <pc:spChg chg="add del mod">
          <ac:chgData name="Ali, Syed Waqqas" userId="1b3a5f44-9498-4738-8c4e-8127257d744d" providerId="ADAL" clId="{D9F3FD9A-FEF0-4B60-8DE8-2C9369BB9AA3}" dt="2024-01-07T22:23:39.250" v="2205" actId="478"/>
          <ac:spMkLst>
            <pc:docMk/>
            <pc:sldMk cId="3627690981" sldId="268"/>
            <ac:spMk id="19" creationId="{8E870586-26B5-D988-7BC3-8688E35CAD2B}"/>
          </ac:spMkLst>
        </pc:spChg>
        <pc:spChg chg="add mod">
          <ac:chgData name="Ali, Syed Waqqas" userId="1b3a5f44-9498-4738-8c4e-8127257d744d" providerId="ADAL" clId="{D9F3FD9A-FEF0-4B60-8DE8-2C9369BB9AA3}" dt="2024-01-07T22:22:48.591" v="2190" actId="552"/>
          <ac:spMkLst>
            <pc:docMk/>
            <pc:sldMk cId="3627690981" sldId="268"/>
            <ac:spMk id="20" creationId="{7F71DC04-4FB8-1DF0-C648-AD62171E4C69}"/>
          </ac:spMkLst>
        </pc:spChg>
        <pc:spChg chg="add mod">
          <ac:chgData name="Ali, Syed Waqqas" userId="1b3a5f44-9498-4738-8c4e-8127257d744d" providerId="ADAL" clId="{D9F3FD9A-FEF0-4B60-8DE8-2C9369BB9AA3}" dt="2024-01-07T22:22:55.164" v="2191" actId="554"/>
          <ac:spMkLst>
            <pc:docMk/>
            <pc:sldMk cId="3627690981" sldId="268"/>
            <ac:spMk id="21" creationId="{138394BB-DFDC-0EB9-8732-26D0C5374AAF}"/>
          </ac:spMkLst>
        </pc:spChg>
        <pc:spChg chg="add mod">
          <ac:chgData name="Ali, Syed Waqqas" userId="1b3a5f44-9498-4738-8c4e-8127257d744d" providerId="ADAL" clId="{D9F3FD9A-FEF0-4B60-8DE8-2C9369BB9AA3}" dt="2024-01-07T22:20:35.706" v="2140" actId="20577"/>
          <ac:spMkLst>
            <pc:docMk/>
            <pc:sldMk cId="3627690981" sldId="268"/>
            <ac:spMk id="23" creationId="{8844393D-772E-3270-58DE-79F895ACB5F1}"/>
          </ac:spMkLst>
        </pc:spChg>
        <pc:spChg chg="add mod">
          <ac:chgData name="Ali, Syed Waqqas" userId="1b3a5f44-9498-4738-8c4e-8127257d744d" providerId="ADAL" clId="{D9F3FD9A-FEF0-4B60-8DE8-2C9369BB9AA3}" dt="2024-01-07T22:20:44.427" v="2142" actId="1076"/>
          <ac:spMkLst>
            <pc:docMk/>
            <pc:sldMk cId="3627690981" sldId="268"/>
            <ac:spMk id="24" creationId="{E85D890D-C612-39EC-F3A8-08C37A1E5ECE}"/>
          </ac:spMkLst>
        </pc:spChg>
        <pc:spChg chg="add mod">
          <ac:chgData name="Ali, Syed Waqqas" userId="1b3a5f44-9498-4738-8c4e-8127257d744d" providerId="ADAL" clId="{D9F3FD9A-FEF0-4B60-8DE8-2C9369BB9AA3}" dt="2024-01-07T22:21:20.589" v="2159" actId="20577"/>
          <ac:spMkLst>
            <pc:docMk/>
            <pc:sldMk cId="3627690981" sldId="268"/>
            <ac:spMk id="25" creationId="{56E9770C-64EA-1D37-B837-D31024744462}"/>
          </ac:spMkLst>
        </pc:spChg>
        <pc:spChg chg="add mod">
          <ac:chgData name="Ali, Syed Waqqas" userId="1b3a5f44-9498-4738-8c4e-8127257d744d" providerId="ADAL" clId="{D9F3FD9A-FEF0-4B60-8DE8-2C9369BB9AA3}" dt="2024-01-07T22:22:55.164" v="2191" actId="554"/>
          <ac:spMkLst>
            <pc:docMk/>
            <pc:sldMk cId="3627690981" sldId="268"/>
            <ac:spMk id="26" creationId="{3A596CA4-EBC1-E6F5-D52A-481EF27374D0}"/>
          </ac:spMkLst>
        </pc:spChg>
        <pc:spChg chg="add del mod">
          <ac:chgData name="Ali, Syed Waqqas" userId="1b3a5f44-9498-4738-8c4e-8127257d744d" providerId="ADAL" clId="{D9F3FD9A-FEF0-4B60-8DE8-2C9369BB9AA3}" dt="2024-01-07T22:23:39.800" v="2206" actId="478"/>
          <ac:spMkLst>
            <pc:docMk/>
            <pc:sldMk cId="3627690981" sldId="268"/>
            <ac:spMk id="27" creationId="{E6349F7F-7434-36F4-EE08-9BDC0CC44826}"/>
          </ac:spMkLst>
        </pc:spChg>
        <pc:spChg chg="add del mod">
          <ac:chgData name="Ali, Syed Waqqas" userId="1b3a5f44-9498-4738-8c4e-8127257d744d" providerId="ADAL" clId="{D9F3FD9A-FEF0-4B60-8DE8-2C9369BB9AA3}" dt="2024-01-07T22:23:41.674" v="2208" actId="478"/>
          <ac:spMkLst>
            <pc:docMk/>
            <pc:sldMk cId="3627690981" sldId="268"/>
            <ac:spMk id="28" creationId="{7CEC78E4-7070-8E5A-F551-5F17E2E34694}"/>
          </ac:spMkLst>
        </pc:spChg>
        <pc:spChg chg="add del mod">
          <ac:chgData name="Ali, Syed Waqqas" userId="1b3a5f44-9498-4738-8c4e-8127257d744d" providerId="ADAL" clId="{D9F3FD9A-FEF0-4B60-8DE8-2C9369BB9AA3}" dt="2024-01-07T22:23:40.320" v="2207" actId="478"/>
          <ac:spMkLst>
            <pc:docMk/>
            <pc:sldMk cId="3627690981" sldId="268"/>
            <ac:spMk id="29" creationId="{02E91E47-AF86-03A6-85AB-969E303EEBC4}"/>
          </ac:spMkLst>
        </pc:spChg>
        <pc:spChg chg="add mod">
          <ac:chgData name="Ali, Syed Waqqas" userId="1b3a5f44-9498-4738-8c4e-8127257d744d" providerId="ADAL" clId="{D9F3FD9A-FEF0-4B60-8DE8-2C9369BB9AA3}" dt="2024-01-07T22:24:26.975" v="2247" actId="14100"/>
          <ac:spMkLst>
            <pc:docMk/>
            <pc:sldMk cId="3627690981" sldId="268"/>
            <ac:spMk id="30" creationId="{06B428FA-C2DD-DCE0-4291-D73D6A84CCEA}"/>
          </ac:spMkLst>
        </pc:spChg>
        <pc:cxnChg chg="del mod">
          <ac:chgData name="Ali, Syed Waqqas" userId="1b3a5f44-9498-4738-8c4e-8127257d744d" providerId="ADAL" clId="{D9F3FD9A-FEF0-4B60-8DE8-2C9369BB9AA3}" dt="2024-01-07T22:18:59.228" v="2046" actId="478"/>
          <ac:cxnSpMkLst>
            <pc:docMk/>
            <pc:sldMk cId="3627690981" sldId="268"/>
            <ac:cxnSpMk id="22" creationId="{5CE86D30-F35B-2C81-CDD0-5A7AF74BA593}"/>
          </ac:cxnSpMkLst>
        </pc:cxnChg>
      </pc:sldChg>
      <pc:sldChg chg="modSp add mod">
        <pc:chgData name="Ali, Syed Waqqas" userId="1b3a5f44-9498-4738-8c4e-8127257d744d" providerId="ADAL" clId="{D9F3FD9A-FEF0-4B60-8DE8-2C9369BB9AA3}" dt="2024-01-07T23:14:42.794" v="5146" actId="20577"/>
        <pc:sldMkLst>
          <pc:docMk/>
          <pc:sldMk cId="3663719387" sldId="269"/>
        </pc:sldMkLst>
        <pc:spChg chg="mod">
          <ac:chgData name="Ali, Syed Waqqas" userId="1b3a5f44-9498-4738-8c4e-8127257d744d" providerId="ADAL" clId="{D9F3FD9A-FEF0-4B60-8DE8-2C9369BB9AA3}" dt="2024-01-07T23:14:42.794" v="5146" actId="20577"/>
          <ac:spMkLst>
            <pc:docMk/>
            <pc:sldMk cId="3663719387" sldId="269"/>
            <ac:spMk id="2" creationId="{0F38800C-8A7D-E150-1D69-4C942110B9A3}"/>
          </ac:spMkLst>
        </pc:spChg>
      </pc:sldChg>
      <pc:sldChg chg="addSp delSp modSp add mod">
        <pc:chgData name="Ali, Syed Waqqas" userId="1b3a5f44-9498-4738-8c4e-8127257d744d" providerId="ADAL" clId="{D9F3FD9A-FEF0-4B60-8DE8-2C9369BB9AA3}" dt="2024-01-07T22:45:00.337" v="2493" actId="1076"/>
        <pc:sldMkLst>
          <pc:docMk/>
          <pc:sldMk cId="1127771605" sldId="270"/>
        </pc:sldMkLst>
        <pc:spChg chg="mod">
          <ac:chgData name="Ali, Syed Waqqas" userId="1b3a5f44-9498-4738-8c4e-8127257d744d" providerId="ADAL" clId="{D9F3FD9A-FEF0-4B60-8DE8-2C9369BB9AA3}" dt="2024-01-07T22:25:11.104" v="2273" actId="20577"/>
          <ac:spMkLst>
            <pc:docMk/>
            <pc:sldMk cId="1127771605" sldId="270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2:25:52.233" v="2464" actId="5793"/>
          <ac:spMkLst>
            <pc:docMk/>
            <pc:sldMk cId="1127771605" sldId="270"/>
            <ac:spMk id="3" creationId="{B3B2A76D-3F08-9C2B-C3E3-4A25DA409F80}"/>
          </ac:spMkLst>
        </pc:spChg>
        <pc:spChg chg="del">
          <ac:chgData name="Ali, Syed Waqqas" userId="1b3a5f44-9498-4738-8c4e-8127257d744d" providerId="ADAL" clId="{D9F3FD9A-FEF0-4B60-8DE8-2C9369BB9AA3}" dt="2024-01-07T22:24:54.706" v="2249" actId="478"/>
          <ac:spMkLst>
            <pc:docMk/>
            <pc:sldMk cId="1127771605" sldId="270"/>
            <ac:spMk id="9" creationId="{37F11964-B17E-7C12-9E38-605A1B814635}"/>
          </ac:spMkLst>
        </pc:spChg>
        <pc:spChg chg="del">
          <ac:chgData name="Ali, Syed Waqqas" userId="1b3a5f44-9498-4738-8c4e-8127257d744d" providerId="ADAL" clId="{D9F3FD9A-FEF0-4B60-8DE8-2C9369BB9AA3}" dt="2024-01-07T22:24:55.259" v="2250" actId="478"/>
          <ac:spMkLst>
            <pc:docMk/>
            <pc:sldMk cId="1127771605" sldId="270"/>
            <ac:spMk id="10" creationId="{B5821302-9CF7-0F65-D2E1-13AC81581AD8}"/>
          </ac:spMkLst>
        </pc:spChg>
        <pc:spChg chg="del">
          <ac:chgData name="Ali, Syed Waqqas" userId="1b3a5f44-9498-4738-8c4e-8127257d744d" providerId="ADAL" clId="{D9F3FD9A-FEF0-4B60-8DE8-2C9369BB9AA3}" dt="2024-01-07T22:25:04.546" v="2262" actId="478"/>
          <ac:spMkLst>
            <pc:docMk/>
            <pc:sldMk cId="1127771605" sldId="270"/>
            <ac:spMk id="11" creationId="{AC4B27BE-51B8-AB42-A84D-08217B118A3D}"/>
          </ac:spMkLst>
        </pc:spChg>
        <pc:spChg chg="del">
          <ac:chgData name="Ali, Syed Waqqas" userId="1b3a5f44-9498-4738-8c4e-8127257d744d" providerId="ADAL" clId="{D9F3FD9A-FEF0-4B60-8DE8-2C9369BB9AA3}" dt="2024-01-07T22:24:55.962" v="2251" actId="478"/>
          <ac:spMkLst>
            <pc:docMk/>
            <pc:sldMk cId="1127771605" sldId="270"/>
            <ac:spMk id="12" creationId="{0C877D1C-900A-3183-AF52-931C64549973}"/>
          </ac:spMkLst>
        </pc:spChg>
        <pc:spChg chg="del">
          <ac:chgData name="Ali, Syed Waqqas" userId="1b3a5f44-9498-4738-8c4e-8127257d744d" providerId="ADAL" clId="{D9F3FD9A-FEF0-4B60-8DE8-2C9369BB9AA3}" dt="2024-01-07T22:24:57.035" v="2253" actId="478"/>
          <ac:spMkLst>
            <pc:docMk/>
            <pc:sldMk cId="1127771605" sldId="270"/>
            <ac:spMk id="13" creationId="{8F27C181-05BF-0DFA-5B12-FD7BBE2BB859}"/>
          </ac:spMkLst>
        </pc:spChg>
        <pc:spChg chg="add mod">
          <ac:chgData name="Ali, Syed Waqqas" userId="1b3a5f44-9498-4738-8c4e-8127257d744d" providerId="ADAL" clId="{D9F3FD9A-FEF0-4B60-8DE8-2C9369BB9AA3}" dt="2024-01-07T22:44:21.221" v="2468" actId="1076"/>
          <ac:spMkLst>
            <pc:docMk/>
            <pc:sldMk cId="1127771605" sldId="270"/>
            <ac:spMk id="14" creationId="{963460F2-ECA5-EB05-7A2F-B5B9307B0E2A}"/>
          </ac:spMkLst>
        </pc:spChg>
        <pc:spChg chg="add mod">
          <ac:chgData name="Ali, Syed Waqqas" userId="1b3a5f44-9498-4738-8c4e-8127257d744d" providerId="ADAL" clId="{D9F3FD9A-FEF0-4B60-8DE8-2C9369BB9AA3}" dt="2024-01-07T22:45:00.337" v="2493" actId="1076"/>
          <ac:spMkLst>
            <pc:docMk/>
            <pc:sldMk cId="1127771605" sldId="270"/>
            <ac:spMk id="15" creationId="{1296F0FE-4317-FC84-9316-2903FC2EF0EA}"/>
          </ac:spMkLst>
        </pc:spChg>
        <pc:spChg chg="add mod">
          <ac:chgData name="Ali, Syed Waqqas" userId="1b3a5f44-9498-4738-8c4e-8127257d744d" providerId="ADAL" clId="{D9F3FD9A-FEF0-4B60-8DE8-2C9369BB9AA3}" dt="2024-01-07T22:44:33.880" v="2478" actId="1076"/>
          <ac:spMkLst>
            <pc:docMk/>
            <pc:sldMk cId="1127771605" sldId="270"/>
            <ac:spMk id="16" creationId="{CFB70107-DD96-5864-8A5A-576AAA12A219}"/>
          </ac:spMkLst>
        </pc:spChg>
        <pc:spChg chg="add mod">
          <ac:chgData name="Ali, Syed Waqqas" userId="1b3a5f44-9498-4738-8c4e-8127257d744d" providerId="ADAL" clId="{D9F3FD9A-FEF0-4B60-8DE8-2C9369BB9AA3}" dt="2024-01-07T22:44:52.153" v="2492" actId="1076"/>
          <ac:spMkLst>
            <pc:docMk/>
            <pc:sldMk cId="1127771605" sldId="270"/>
            <ac:spMk id="17" creationId="{1DA0AEB7-5640-CB4E-8ABE-9B2D77039AB4}"/>
          </ac:spMkLst>
        </pc:spChg>
        <pc:spChg chg="del">
          <ac:chgData name="Ali, Syed Waqqas" userId="1b3a5f44-9498-4738-8c4e-8127257d744d" providerId="ADAL" clId="{D9F3FD9A-FEF0-4B60-8DE8-2C9369BB9AA3}" dt="2024-01-07T22:25:03.375" v="2260" actId="478"/>
          <ac:spMkLst>
            <pc:docMk/>
            <pc:sldMk cId="1127771605" sldId="270"/>
            <ac:spMk id="18" creationId="{AC70F05C-CACB-734F-A50F-823B26C87DA2}"/>
          </ac:spMkLst>
        </pc:spChg>
        <pc:spChg chg="del">
          <ac:chgData name="Ali, Syed Waqqas" userId="1b3a5f44-9498-4738-8c4e-8127257d744d" providerId="ADAL" clId="{D9F3FD9A-FEF0-4B60-8DE8-2C9369BB9AA3}" dt="2024-01-07T22:24:59.314" v="2256" actId="478"/>
          <ac:spMkLst>
            <pc:docMk/>
            <pc:sldMk cId="1127771605" sldId="270"/>
            <ac:spMk id="19" creationId="{8E870586-26B5-D988-7BC3-8688E35CAD2B}"/>
          </ac:spMkLst>
        </pc:spChg>
        <pc:spChg chg="del">
          <ac:chgData name="Ali, Syed Waqqas" userId="1b3a5f44-9498-4738-8c4e-8127257d744d" providerId="ADAL" clId="{D9F3FD9A-FEF0-4B60-8DE8-2C9369BB9AA3}" dt="2024-01-07T22:24:57.591" v="2254" actId="478"/>
          <ac:spMkLst>
            <pc:docMk/>
            <pc:sldMk cId="1127771605" sldId="270"/>
            <ac:spMk id="20" creationId="{7F71DC04-4FB8-1DF0-C648-AD62171E4C69}"/>
          </ac:spMkLst>
        </pc:spChg>
        <pc:spChg chg="del">
          <ac:chgData name="Ali, Syed Waqqas" userId="1b3a5f44-9498-4738-8c4e-8127257d744d" providerId="ADAL" clId="{D9F3FD9A-FEF0-4B60-8DE8-2C9369BB9AA3}" dt="2024-01-07T22:25:03.882" v="2261" actId="478"/>
          <ac:spMkLst>
            <pc:docMk/>
            <pc:sldMk cId="1127771605" sldId="270"/>
            <ac:spMk id="21" creationId="{138394BB-DFDC-0EB9-8732-26D0C5374AAF}"/>
          </ac:spMkLst>
        </pc:spChg>
        <pc:spChg chg="mod">
          <ac:chgData name="Ali, Syed Waqqas" userId="1b3a5f44-9498-4738-8c4e-8127257d744d" providerId="ADAL" clId="{D9F3FD9A-FEF0-4B60-8DE8-2C9369BB9AA3}" dt="2024-01-07T22:44:15.600" v="2466" actId="1076"/>
          <ac:spMkLst>
            <pc:docMk/>
            <pc:sldMk cId="1127771605" sldId="270"/>
            <ac:spMk id="23" creationId="{8844393D-772E-3270-58DE-79F895ACB5F1}"/>
          </ac:spMkLst>
        </pc:spChg>
        <pc:spChg chg="del">
          <ac:chgData name="Ali, Syed Waqqas" userId="1b3a5f44-9498-4738-8c4e-8127257d744d" providerId="ADAL" clId="{D9F3FD9A-FEF0-4B60-8DE8-2C9369BB9AA3}" dt="2024-01-07T22:25:05.305" v="2263" actId="478"/>
          <ac:spMkLst>
            <pc:docMk/>
            <pc:sldMk cId="1127771605" sldId="270"/>
            <ac:spMk id="24" creationId="{E85D890D-C612-39EC-F3A8-08C37A1E5ECE}"/>
          </ac:spMkLst>
        </pc:spChg>
        <pc:spChg chg="del">
          <ac:chgData name="Ali, Syed Waqqas" userId="1b3a5f44-9498-4738-8c4e-8127257d744d" providerId="ADAL" clId="{D9F3FD9A-FEF0-4B60-8DE8-2C9369BB9AA3}" dt="2024-01-07T22:25:02.677" v="2259" actId="478"/>
          <ac:spMkLst>
            <pc:docMk/>
            <pc:sldMk cId="1127771605" sldId="270"/>
            <ac:spMk id="25" creationId="{56E9770C-64EA-1D37-B837-D31024744462}"/>
          </ac:spMkLst>
        </pc:spChg>
        <pc:spChg chg="del">
          <ac:chgData name="Ali, Syed Waqqas" userId="1b3a5f44-9498-4738-8c4e-8127257d744d" providerId="ADAL" clId="{D9F3FD9A-FEF0-4B60-8DE8-2C9369BB9AA3}" dt="2024-01-07T22:24:56.371" v="2252" actId="478"/>
          <ac:spMkLst>
            <pc:docMk/>
            <pc:sldMk cId="1127771605" sldId="270"/>
            <ac:spMk id="26" creationId="{3A596CA4-EBC1-E6F5-D52A-481EF27374D0}"/>
          </ac:spMkLst>
        </pc:spChg>
        <pc:spChg chg="del">
          <ac:chgData name="Ali, Syed Waqqas" userId="1b3a5f44-9498-4738-8c4e-8127257d744d" providerId="ADAL" clId="{D9F3FD9A-FEF0-4B60-8DE8-2C9369BB9AA3}" dt="2024-01-07T22:24:58.309" v="2255" actId="478"/>
          <ac:spMkLst>
            <pc:docMk/>
            <pc:sldMk cId="1127771605" sldId="270"/>
            <ac:spMk id="27" creationId="{E6349F7F-7434-36F4-EE08-9BDC0CC44826}"/>
          </ac:spMkLst>
        </pc:spChg>
        <pc:spChg chg="del">
          <ac:chgData name="Ali, Syed Waqqas" userId="1b3a5f44-9498-4738-8c4e-8127257d744d" providerId="ADAL" clId="{D9F3FD9A-FEF0-4B60-8DE8-2C9369BB9AA3}" dt="2024-01-07T22:25:01.634" v="2258" actId="478"/>
          <ac:spMkLst>
            <pc:docMk/>
            <pc:sldMk cId="1127771605" sldId="270"/>
            <ac:spMk id="28" creationId="{7CEC78E4-7070-8E5A-F551-5F17E2E34694}"/>
          </ac:spMkLst>
        </pc:spChg>
        <pc:spChg chg="del">
          <ac:chgData name="Ali, Syed Waqqas" userId="1b3a5f44-9498-4738-8c4e-8127257d744d" providerId="ADAL" clId="{D9F3FD9A-FEF0-4B60-8DE8-2C9369BB9AA3}" dt="2024-01-07T22:24:59.954" v="2257" actId="478"/>
          <ac:spMkLst>
            <pc:docMk/>
            <pc:sldMk cId="1127771605" sldId="270"/>
            <ac:spMk id="29" creationId="{02E91E47-AF86-03A6-85AB-969E303EEBC4}"/>
          </ac:spMkLst>
        </pc:spChg>
      </pc:sldChg>
      <pc:sldChg chg="addSp modSp new mod ord">
        <pc:chgData name="Ali, Syed Waqqas" userId="1b3a5f44-9498-4738-8c4e-8127257d744d" providerId="ADAL" clId="{D9F3FD9A-FEF0-4B60-8DE8-2C9369BB9AA3}" dt="2024-01-07T22:46:49.384" v="2501" actId="207"/>
        <pc:sldMkLst>
          <pc:docMk/>
          <pc:sldMk cId="2417431575" sldId="271"/>
        </pc:sldMkLst>
        <pc:spChg chg="mod">
          <ac:chgData name="Ali, Syed Waqqas" userId="1b3a5f44-9498-4738-8c4e-8127257d744d" providerId="ADAL" clId="{D9F3FD9A-FEF0-4B60-8DE8-2C9369BB9AA3}" dt="2024-01-07T22:46:49.384" v="2501" actId="207"/>
          <ac:spMkLst>
            <pc:docMk/>
            <pc:sldMk cId="2417431575" sldId="271"/>
            <ac:spMk id="4" creationId="{B5E9911F-55DB-ADDB-4B87-02B685E69E6F}"/>
          </ac:spMkLst>
        </pc:spChg>
        <pc:spChg chg="add mod ord">
          <ac:chgData name="Ali, Syed Waqqas" userId="1b3a5f44-9498-4738-8c4e-8127257d744d" providerId="ADAL" clId="{D9F3FD9A-FEF0-4B60-8DE8-2C9369BB9AA3}" dt="2024-01-07T22:46:45.562" v="2500" actId="167"/>
          <ac:spMkLst>
            <pc:docMk/>
            <pc:sldMk cId="2417431575" sldId="271"/>
            <ac:spMk id="5" creationId="{C0F2E010-F68E-60F4-DE1F-CC41804AF146}"/>
          </ac:spMkLst>
        </pc:spChg>
        <pc:spChg chg="add mod">
          <ac:chgData name="Ali, Syed Waqqas" userId="1b3a5f44-9498-4738-8c4e-8127257d744d" providerId="ADAL" clId="{D9F3FD9A-FEF0-4B60-8DE8-2C9369BB9AA3}" dt="2024-01-07T22:46:41.728" v="2499"/>
          <ac:spMkLst>
            <pc:docMk/>
            <pc:sldMk cId="2417431575" sldId="271"/>
            <ac:spMk id="8" creationId="{E23546D1-1E22-7B43-B636-22A9E903E74B}"/>
          </ac:spMkLst>
        </pc:spChg>
        <pc:picChg chg="add mod">
          <ac:chgData name="Ali, Syed Waqqas" userId="1b3a5f44-9498-4738-8c4e-8127257d744d" providerId="ADAL" clId="{D9F3FD9A-FEF0-4B60-8DE8-2C9369BB9AA3}" dt="2024-01-07T22:46:41.728" v="2499"/>
          <ac:picMkLst>
            <pc:docMk/>
            <pc:sldMk cId="2417431575" sldId="271"/>
            <ac:picMk id="7" creationId="{18D3814B-15A2-7675-4868-DD477F73BA2B}"/>
          </ac:picMkLst>
        </pc:picChg>
        <pc:cxnChg chg="add mod">
          <ac:chgData name="Ali, Syed Waqqas" userId="1b3a5f44-9498-4738-8c4e-8127257d744d" providerId="ADAL" clId="{D9F3FD9A-FEF0-4B60-8DE8-2C9369BB9AA3}" dt="2024-01-07T22:46:41.728" v="2499"/>
          <ac:cxnSpMkLst>
            <pc:docMk/>
            <pc:sldMk cId="2417431575" sldId="271"/>
            <ac:cxnSpMk id="6" creationId="{C5D05131-89E1-DEFE-14E2-DEA08453B801}"/>
          </ac:cxnSpMkLst>
        </pc:cxnChg>
      </pc:sldChg>
      <pc:sldChg chg="modSp add mod ord">
        <pc:chgData name="Ali, Syed Waqqas" userId="1b3a5f44-9498-4738-8c4e-8127257d744d" providerId="ADAL" clId="{D9F3FD9A-FEF0-4B60-8DE8-2C9369BB9AA3}" dt="2024-01-07T22:47:35.307" v="2532" actId="20577"/>
        <pc:sldMkLst>
          <pc:docMk/>
          <pc:sldMk cId="3437116191" sldId="272"/>
        </pc:sldMkLst>
        <pc:spChg chg="mod">
          <ac:chgData name="Ali, Syed Waqqas" userId="1b3a5f44-9498-4738-8c4e-8127257d744d" providerId="ADAL" clId="{D9F3FD9A-FEF0-4B60-8DE8-2C9369BB9AA3}" dt="2024-01-07T22:47:35.307" v="2532" actId="20577"/>
          <ac:spMkLst>
            <pc:docMk/>
            <pc:sldMk cId="3437116191" sldId="272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D9F3FD9A-FEF0-4B60-8DE8-2C9369BB9AA3}" dt="2024-01-07T22:54:04.710" v="3730" actId="20577"/>
        <pc:sldMkLst>
          <pc:docMk/>
          <pc:sldMk cId="2439768533" sldId="273"/>
        </pc:sldMkLst>
        <pc:spChg chg="mod">
          <ac:chgData name="Ali, Syed Waqqas" userId="1b3a5f44-9498-4738-8c4e-8127257d744d" providerId="ADAL" clId="{D9F3FD9A-FEF0-4B60-8DE8-2C9369BB9AA3}" dt="2024-01-07T22:47:55.087" v="2552" actId="20577"/>
          <ac:spMkLst>
            <pc:docMk/>
            <pc:sldMk cId="2439768533" sldId="273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2:54:04.710" v="3730" actId="20577"/>
          <ac:spMkLst>
            <pc:docMk/>
            <pc:sldMk cId="2439768533" sldId="273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14:48.457" v="5150" actId="20577"/>
        <pc:sldMkLst>
          <pc:docMk/>
          <pc:sldMk cId="1382307380" sldId="274"/>
        </pc:sldMkLst>
        <pc:spChg chg="mod">
          <ac:chgData name="Ali, Syed Waqqas" userId="1b3a5f44-9498-4738-8c4e-8127257d744d" providerId="ADAL" clId="{D9F3FD9A-FEF0-4B60-8DE8-2C9369BB9AA3}" dt="2024-01-07T23:14:48.457" v="5150" actId="20577"/>
          <ac:spMkLst>
            <pc:docMk/>
            <pc:sldMk cId="1382307380" sldId="274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2:54:09.390" v="3743" actId="20577"/>
          <ac:spMkLst>
            <pc:docMk/>
            <pc:sldMk cId="1382307380" sldId="27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8T20:28:03.059" v="8200" actId="20577"/>
        <pc:sldMkLst>
          <pc:docMk/>
          <pc:sldMk cId="4279838001" sldId="275"/>
        </pc:sldMkLst>
        <pc:spChg chg="mod">
          <ac:chgData name="Ali, Syed Waqqas" userId="1b3a5f44-9498-4738-8c4e-8127257d744d" providerId="ADAL" clId="{D9F3FD9A-FEF0-4B60-8DE8-2C9369BB9AA3}" dt="2024-01-07T23:14:51.965" v="5154" actId="20577"/>
          <ac:spMkLst>
            <pc:docMk/>
            <pc:sldMk cId="4279838001" sldId="275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8T20:28:03.059" v="8200" actId="20577"/>
          <ac:spMkLst>
            <pc:docMk/>
            <pc:sldMk cId="4279838001" sldId="27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14:56.097" v="5158" actId="20577"/>
        <pc:sldMkLst>
          <pc:docMk/>
          <pc:sldMk cId="3711048004" sldId="276"/>
        </pc:sldMkLst>
        <pc:spChg chg="mod">
          <ac:chgData name="Ali, Syed Waqqas" userId="1b3a5f44-9498-4738-8c4e-8127257d744d" providerId="ADAL" clId="{D9F3FD9A-FEF0-4B60-8DE8-2C9369BB9AA3}" dt="2024-01-07T23:14:56.097" v="5158" actId="20577"/>
          <ac:spMkLst>
            <pc:docMk/>
            <pc:sldMk cId="3711048004" sldId="276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2:52:40.075" v="3532" actId="20577"/>
          <ac:spMkLst>
            <pc:docMk/>
            <pc:sldMk cId="3711048004" sldId="276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03:56.159" v="4796" actId="20577"/>
        <pc:sldMkLst>
          <pc:docMk/>
          <pc:sldMk cId="120674221" sldId="277"/>
        </pc:sldMkLst>
        <pc:spChg chg="mod">
          <ac:chgData name="Ali, Syed Waqqas" userId="1b3a5f44-9498-4738-8c4e-8127257d744d" providerId="ADAL" clId="{D9F3FD9A-FEF0-4B60-8DE8-2C9369BB9AA3}" dt="2024-01-07T22:52:59.792" v="3543" actId="20577"/>
          <ac:spMkLst>
            <pc:docMk/>
            <pc:sldMk cId="120674221" sldId="277"/>
            <ac:spMk id="2" creationId="{7941C4D4-39FE-4935-5E75-41F4E4B94491}"/>
          </ac:spMkLst>
        </pc:spChg>
        <pc:spChg chg="mod">
          <ac:chgData name="Ali, Syed Waqqas" userId="1b3a5f44-9498-4738-8c4e-8127257d744d" providerId="ADAL" clId="{D9F3FD9A-FEF0-4B60-8DE8-2C9369BB9AA3}" dt="2024-01-07T22:53:36.405" v="3712" actId="20577"/>
          <ac:spMkLst>
            <pc:docMk/>
            <pc:sldMk cId="120674221" sldId="277"/>
            <ac:spMk id="3" creationId="{CD25B33D-4588-828C-A6BD-8326B33B6334}"/>
          </ac:spMkLst>
        </pc:spChg>
        <pc:spChg chg="mod">
          <ac:chgData name="Ali, Syed Waqqas" userId="1b3a5f44-9498-4738-8c4e-8127257d744d" providerId="ADAL" clId="{D9F3FD9A-FEF0-4B60-8DE8-2C9369BB9AA3}" dt="2024-01-07T23:03:56.159" v="4796" actId="20577"/>
          <ac:spMkLst>
            <pc:docMk/>
            <pc:sldMk cId="120674221" sldId="277"/>
            <ac:spMk id="4" creationId="{49959AFF-12A6-2BF9-0391-BF2E7E44A9BF}"/>
          </ac:spMkLst>
        </pc:spChg>
      </pc:sldChg>
      <pc:sldChg chg="addSp modSp add mod">
        <pc:chgData name="Ali, Syed Waqqas" userId="1b3a5f44-9498-4738-8c4e-8127257d744d" providerId="ADAL" clId="{D9F3FD9A-FEF0-4B60-8DE8-2C9369BB9AA3}" dt="2024-01-07T23:15:03.875" v="5166" actId="20577"/>
        <pc:sldMkLst>
          <pc:docMk/>
          <pc:sldMk cId="3051113783" sldId="278"/>
        </pc:sldMkLst>
        <pc:spChg chg="mod">
          <ac:chgData name="Ali, Syed Waqqas" userId="1b3a5f44-9498-4738-8c4e-8127257d744d" providerId="ADAL" clId="{D9F3FD9A-FEF0-4B60-8DE8-2C9369BB9AA3}" dt="2024-01-07T23:15:03.875" v="5166" actId="20577"/>
          <ac:spMkLst>
            <pc:docMk/>
            <pc:sldMk cId="3051113783" sldId="278"/>
            <ac:spMk id="2" creationId="{7941C4D4-39FE-4935-5E75-41F4E4B94491}"/>
          </ac:spMkLst>
        </pc:spChg>
        <pc:spChg chg="mod">
          <ac:chgData name="Ali, Syed Waqqas" userId="1b3a5f44-9498-4738-8c4e-8127257d744d" providerId="ADAL" clId="{D9F3FD9A-FEF0-4B60-8DE8-2C9369BB9AA3}" dt="2024-01-07T22:58:27.980" v="4026" actId="20577"/>
          <ac:spMkLst>
            <pc:docMk/>
            <pc:sldMk cId="3051113783" sldId="278"/>
            <ac:spMk id="3" creationId="{CD25B33D-4588-828C-A6BD-8326B33B6334}"/>
          </ac:spMkLst>
        </pc:spChg>
        <pc:spChg chg="mod">
          <ac:chgData name="Ali, Syed Waqqas" userId="1b3a5f44-9498-4738-8c4e-8127257d744d" providerId="ADAL" clId="{D9F3FD9A-FEF0-4B60-8DE8-2C9369BB9AA3}" dt="2024-01-07T22:55:12.182" v="3856" actId="113"/>
          <ac:spMkLst>
            <pc:docMk/>
            <pc:sldMk cId="3051113783" sldId="278"/>
            <ac:spMk id="4" creationId="{49959AFF-12A6-2BF9-0391-BF2E7E44A9BF}"/>
          </ac:spMkLst>
        </pc:spChg>
        <pc:graphicFrameChg chg="add mod modGraphic">
          <ac:chgData name="Ali, Syed Waqqas" userId="1b3a5f44-9498-4738-8c4e-8127257d744d" providerId="ADAL" clId="{D9F3FD9A-FEF0-4B60-8DE8-2C9369BB9AA3}" dt="2024-01-07T23:08:14" v="5091" actId="2166"/>
          <ac:graphicFrameMkLst>
            <pc:docMk/>
            <pc:sldMk cId="3051113783" sldId="278"/>
            <ac:graphicFrameMk id="10" creationId="{5D13437F-4AC1-D143-106D-3D2C977A8800}"/>
          </ac:graphicFrameMkLst>
        </pc:graphicFrameChg>
      </pc:sldChg>
      <pc:sldChg chg="addSp delSp modSp add mod">
        <pc:chgData name="Ali, Syed Waqqas" userId="1b3a5f44-9498-4738-8c4e-8127257d744d" providerId="ADAL" clId="{D9F3FD9A-FEF0-4B60-8DE8-2C9369BB9AA3}" dt="2024-01-07T23:56:53.091" v="8187" actId="122"/>
        <pc:sldMkLst>
          <pc:docMk/>
          <pc:sldMk cId="3045837468" sldId="279"/>
        </pc:sldMkLst>
        <pc:spChg chg="mod">
          <ac:chgData name="Ali, Syed Waqqas" userId="1b3a5f44-9498-4738-8c4e-8127257d744d" providerId="ADAL" clId="{D9F3FD9A-FEF0-4B60-8DE8-2C9369BB9AA3}" dt="2024-01-07T23:15:07.792" v="5170" actId="20577"/>
          <ac:spMkLst>
            <pc:docMk/>
            <pc:sldMk cId="3045837468" sldId="279"/>
            <ac:spMk id="2" creationId="{7941C4D4-39FE-4935-5E75-41F4E4B94491}"/>
          </ac:spMkLst>
        </pc:spChg>
        <pc:spChg chg="mod">
          <ac:chgData name="Ali, Syed Waqqas" userId="1b3a5f44-9498-4738-8c4e-8127257d744d" providerId="ADAL" clId="{D9F3FD9A-FEF0-4B60-8DE8-2C9369BB9AA3}" dt="2024-01-07T23:56:53.091" v="8187" actId="122"/>
          <ac:spMkLst>
            <pc:docMk/>
            <pc:sldMk cId="3045837468" sldId="279"/>
            <ac:spMk id="3" creationId="{CD25B33D-4588-828C-A6BD-8326B33B6334}"/>
          </ac:spMkLst>
        </pc:spChg>
        <pc:spChg chg="mod">
          <ac:chgData name="Ali, Syed Waqqas" userId="1b3a5f44-9498-4738-8c4e-8127257d744d" providerId="ADAL" clId="{D9F3FD9A-FEF0-4B60-8DE8-2C9369BB9AA3}" dt="2024-01-07T23:00:47.494" v="4310" actId="113"/>
          <ac:spMkLst>
            <pc:docMk/>
            <pc:sldMk cId="3045837468" sldId="279"/>
            <ac:spMk id="4" creationId="{49959AFF-12A6-2BF9-0391-BF2E7E44A9BF}"/>
          </ac:spMkLst>
        </pc:spChg>
        <pc:picChg chg="add del mod">
          <ac:chgData name="Ali, Syed Waqqas" userId="1b3a5f44-9498-4738-8c4e-8127257d744d" providerId="ADAL" clId="{D9F3FD9A-FEF0-4B60-8DE8-2C9369BB9AA3}" dt="2024-01-07T23:56:34.344" v="8153" actId="478"/>
          <ac:picMkLst>
            <pc:docMk/>
            <pc:sldMk cId="3045837468" sldId="279"/>
            <ac:picMk id="11" creationId="{90AB56FF-84E5-2F7F-866C-4A6FCC62D0D2}"/>
          </ac:picMkLst>
        </pc:picChg>
      </pc:sldChg>
      <pc:sldChg chg="modSp add mod">
        <pc:chgData name="Ali, Syed Waqqas" userId="1b3a5f44-9498-4738-8c4e-8127257d744d" providerId="ADAL" clId="{D9F3FD9A-FEF0-4B60-8DE8-2C9369BB9AA3}" dt="2024-01-07T23:54:24.124" v="8148" actId="20577"/>
        <pc:sldMkLst>
          <pc:docMk/>
          <pc:sldMk cId="3898362502" sldId="280"/>
        </pc:sldMkLst>
        <pc:spChg chg="mod">
          <ac:chgData name="Ali, Syed Waqqas" userId="1b3a5f44-9498-4738-8c4e-8127257d744d" providerId="ADAL" clId="{D9F3FD9A-FEF0-4B60-8DE8-2C9369BB9AA3}" dt="2024-01-07T23:54:24.124" v="8148" actId="20577"/>
          <ac:spMkLst>
            <pc:docMk/>
            <pc:sldMk cId="3898362502" sldId="280"/>
            <ac:spMk id="2" creationId="{7941C4D4-39FE-4935-5E75-41F4E4B94491}"/>
          </ac:spMkLst>
        </pc:spChg>
        <pc:spChg chg="mod">
          <ac:chgData name="Ali, Syed Waqqas" userId="1b3a5f44-9498-4738-8c4e-8127257d744d" providerId="ADAL" clId="{D9F3FD9A-FEF0-4B60-8DE8-2C9369BB9AA3}" dt="2024-01-07T23:02:51.675" v="4720" actId="20577"/>
          <ac:spMkLst>
            <pc:docMk/>
            <pc:sldMk cId="3898362502" sldId="280"/>
            <ac:spMk id="3" creationId="{CD25B33D-4588-828C-A6BD-8326B33B6334}"/>
          </ac:spMkLst>
        </pc:spChg>
        <pc:spChg chg="mod">
          <ac:chgData name="Ali, Syed Waqqas" userId="1b3a5f44-9498-4738-8c4e-8127257d744d" providerId="ADAL" clId="{D9F3FD9A-FEF0-4B60-8DE8-2C9369BB9AA3}" dt="2024-01-07T23:00:56.158" v="4313" actId="113"/>
          <ac:spMkLst>
            <pc:docMk/>
            <pc:sldMk cId="3898362502" sldId="280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D9F3FD9A-FEF0-4B60-8DE8-2C9369BB9AA3}" dt="2024-01-07T23:54:26.956" v="8150" actId="20577"/>
        <pc:sldMkLst>
          <pc:docMk/>
          <pc:sldMk cId="1643959276" sldId="281"/>
        </pc:sldMkLst>
        <pc:spChg chg="mod">
          <ac:chgData name="Ali, Syed Waqqas" userId="1b3a5f44-9498-4738-8c4e-8127257d744d" providerId="ADAL" clId="{D9F3FD9A-FEF0-4B60-8DE8-2C9369BB9AA3}" dt="2024-01-07T23:54:26.956" v="8150" actId="20577"/>
          <ac:spMkLst>
            <pc:docMk/>
            <pc:sldMk cId="1643959276" sldId="281"/>
            <ac:spMk id="2" creationId="{7941C4D4-39FE-4935-5E75-41F4E4B94491}"/>
          </ac:spMkLst>
        </pc:spChg>
        <pc:spChg chg="mod">
          <ac:chgData name="Ali, Syed Waqqas" userId="1b3a5f44-9498-4738-8c4e-8127257d744d" providerId="ADAL" clId="{D9F3FD9A-FEF0-4B60-8DE8-2C9369BB9AA3}" dt="2024-01-07T23:04:42.202" v="4874" actId="20577"/>
          <ac:spMkLst>
            <pc:docMk/>
            <pc:sldMk cId="1643959276" sldId="281"/>
            <ac:spMk id="3" creationId="{CD25B33D-4588-828C-A6BD-8326B33B6334}"/>
          </ac:spMkLst>
        </pc:spChg>
        <pc:spChg chg="mod">
          <ac:chgData name="Ali, Syed Waqqas" userId="1b3a5f44-9498-4738-8c4e-8127257d744d" providerId="ADAL" clId="{D9F3FD9A-FEF0-4B60-8DE8-2C9369BB9AA3}" dt="2024-01-07T23:03:09.489" v="4723" actId="113"/>
          <ac:spMkLst>
            <pc:docMk/>
            <pc:sldMk cId="1643959276" sldId="281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D9F3FD9A-FEF0-4B60-8DE8-2C9369BB9AA3}" dt="2024-01-07T23:15:00.490" v="5162" actId="20577"/>
        <pc:sldMkLst>
          <pc:docMk/>
          <pc:sldMk cId="889487961" sldId="282"/>
        </pc:sldMkLst>
        <pc:spChg chg="mod">
          <ac:chgData name="Ali, Syed Waqqas" userId="1b3a5f44-9498-4738-8c4e-8127257d744d" providerId="ADAL" clId="{D9F3FD9A-FEF0-4B60-8DE8-2C9369BB9AA3}" dt="2024-01-07T23:15:00.490" v="5162" actId="20577"/>
          <ac:spMkLst>
            <pc:docMk/>
            <pc:sldMk cId="889487961" sldId="282"/>
            <ac:spMk id="2" creationId="{7941C4D4-39FE-4935-5E75-41F4E4B94491}"/>
          </ac:spMkLst>
        </pc:spChg>
      </pc:sldChg>
      <pc:sldChg chg="modSp add mod">
        <pc:chgData name="Ali, Syed Waqqas" userId="1b3a5f44-9498-4738-8c4e-8127257d744d" providerId="ADAL" clId="{D9F3FD9A-FEF0-4B60-8DE8-2C9369BB9AA3}" dt="2024-01-07T23:54:30.429" v="8152" actId="20577"/>
        <pc:sldMkLst>
          <pc:docMk/>
          <pc:sldMk cId="3702377547" sldId="283"/>
        </pc:sldMkLst>
        <pc:spChg chg="mod">
          <ac:chgData name="Ali, Syed Waqqas" userId="1b3a5f44-9498-4738-8c4e-8127257d744d" providerId="ADAL" clId="{D9F3FD9A-FEF0-4B60-8DE8-2C9369BB9AA3}" dt="2024-01-07T23:54:30.429" v="8152" actId="20577"/>
          <ac:spMkLst>
            <pc:docMk/>
            <pc:sldMk cId="3702377547" sldId="283"/>
            <ac:spMk id="2" creationId="{7941C4D4-39FE-4935-5E75-41F4E4B94491}"/>
          </ac:spMkLst>
        </pc:spChg>
        <pc:spChg chg="mod">
          <ac:chgData name="Ali, Syed Waqqas" userId="1b3a5f44-9498-4738-8c4e-8127257d744d" providerId="ADAL" clId="{D9F3FD9A-FEF0-4B60-8DE8-2C9369BB9AA3}" dt="2024-01-07T23:06:14.604" v="5017" actId="20577"/>
          <ac:spMkLst>
            <pc:docMk/>
            <pc:sldMk cId="3702377547" sldId="283"/>
            <ac:spMk id="3" creationId="{CD25B33D-4588-828C-A6BD-8326B33B6334}"/>
          </ac:spMkLst>
        </pc:spChg>
        <pc:spChg chg="mod">
          <ac:chgData name="Ali, Syed Waqqas" userId="1b3a5f44-9498-4738-8c4e-8127257d744d" providerId="ADAL" clId="{D9F3FD9A-FEF0-4B60-8DE8-2C9369BB9AA3}" dt="2024-01-07T23:05:41.425" v="4877" actId="113"/>
          <ac:spMkLst>
            <pc:docMk/>
            <pc:sldMk cId="3702377547" sldId="283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D9F3FD9A-FEF0-4B60-8DE8-2C9369BB9AA3}" dt="2024-01-07T23:22:50.082" v="5515" actId="20577"/>
        <pc:sldMkLst>
          <pc:docMk/>
          <pc:sldMk cId="122608998" sldId="284"/>
        </pc:sldMkLst>
        <pc:spChg chg="mod">
          <ac:chgData name="Ali, Syed Waqqas" userId="1b3a5f44-9498-4738-8c4e-8127257d744d" providerId="ADAL" clId="{D9F3FD9A-FEF0-4B60-8DE8-2C9369BB9AA3}" dt="2024-01-07T23:14:21.690" v="5130" actId="20577"/>
          <ac:spMkLst>
            <pc:docMk/>
            <pc:sldMk cId="122608998" sldId="284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3:22:50.082" v="5515" actId="20577"/>
          <ac:spMkLst>
            <pc:docMk/>
            <pc:sldMk cId="122608998" sldId="28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23:58.520" v="5634" actId="20577"/>
        <pc:sldMkLst>
          <pc:docMk/>
          <pc:sldMk cId="854512771" sldId="285"/>
        </pc:sldMkLst>
        <pc:spChg chg="mod">
          <ac:chgData name="Ali, Syed Waqqas" userId="1b3a5f44-9498-4738-8c4e-8127257d744d" providerId="ADAL" clId="{D9F3FD9A-FEF0-4B60-8DE8-2C9369BB9AA3}" dt="2024-01-07T23:23:01.904" v="5519" actId="20577"/>
          <ac:spMkLst>
            <pc:docMk/>
            <pc:sldMk cId="854512771" sldId="285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3:23:58.520" v="5634" actId="20577"/>
          <ac:spMkLst>
            <pc:docMk/>
            <pc:sldMk cId="854512771" sldId="28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26:45.263" v="6065" actId="20577"/>
        <pc:sldMkLst>
          <pc:docMk/>
          <pc:sldMk cId="2342622368" sldId="286"/>
        </pc:sldMkLst>
        <pc:spChg chg="mod">
          <ac:chgData name="Ali, Syed Waqqas" userId="1b3a5f44-9498-4738-8c4e-8127257d744d" providerId="ADAL" clId="{D9F3FD9A-FEF0-4B60-8DE8-2C9369BB9AA3}" dt="2024-01-07T23:23:15.992" v="5554" actId="20577"/>
          <ac:spMkLst>
            <pc:docMk/>
            <pc:sldMk cId="2342622368" sldId="286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3:26:45.263" v="6065" actId="20577"/>
          <ac:spMkLst>
            <pc:docMk/>
            <pc:sldMk cId="2342622368" sldId="286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27:32.197" v="6079" actId="20577"/>
        <pc:sldMkLst>
          <pc:docMk/>
          <pc:sldMk cId="924849995" sldId="287"/>
        </pc:sldMkLst>
        <pc:spChg chg="mod">
          <ac:chgData name="Ali, Syed Waqqas" userId="1b3a5f44-9498-4738-8c4e-8127257d744d" providerId="ADAL" clId="{D9F3FD9A-FEF0-4B60-8DE8-2C9369BB9AA3}" dt="2024-01-07T23:27:32.197" v="6079" actId="20577"/>
          <ac:spMkLst>
            <pc:docMk/>
            <pc:sldMk cId="924849995" sldId="287"/>
            <ac:spMk id="2" creationId="{B5D19C15-72DF-16C9-E8B1-668BC2A4A015}"/>
          </ac:spMkLst>
        </pc:spChg>
      </pc:sldChg>
      <pc:sldChg chg="addSp modSp new mod">
        <pc:chgData name="Ali, Syed Waqqas" userId="1b3a5f44-9498-4738-8c4e-8127257d744d" providerId="ADAL" clId="{D9F3FD9A-FEF0-4B60-8DE8-2C9369BB9AA3}" dt="2024-01-07T23:28:49.901" v="6103" actId="122"/>
        <pc:sldMkLst>
          <pc:docMk/>
          <pc:sldMk cId="3992384185" sldId="288"/>
        </pc:sldMkLst>
        <pc:spChg chg="mod">
          <ac:chgData name="Ali, Syed Waqqas" userId="1b3a5f44-9498-4738-8c4e-8127257d744d" providerId="ADAL" clId="{D9F3FD9A-FEF0-4B60-8DE8-2C9369BB9AA3}" dt="2024-01-07T23:28:43.041" v="6101" actId="122"/>
          <ac:spMkLst>
            <pc:docMk/>
            <pc:sldMk cId="3992384185" sldId="288"/>
            <ac:spMk id="2" creationId="{47BAB8DC-792C-43B5-3EBC-D7F7902B705A}"/>
          </ac:spMkLst>
        </pc:spChg>
        <pc:spChg chg="mod">
          <ac:chgData name="Ali, Syed Waqqas" userId="1b3a5f44-9498-4738-8c4e-8127257d744d" providerId="ADAL" clId="{D9F3FD9A-FEF0-4B60-8DE8-2C9369BB9AA3}" dt="2024-01-07T23:28:47.830" v="6102" actId="122"/>
          <ac:spMkLst>
            <pc:docMk/>
            <pc:sldMk cId="3992384185" sldId="288"/>
            <ac:spMk id="3" creationId="{BCCBD51B-BCC7-C30F-0903-3C0B674C3654}"/>
          </ac:spMkLst>
        </pc:spChg>
        <pc:spChg chg="mod">
          <ac:chgData name="Ali, Syed Waqqas" userId="1b3a5f44-9498-4738-8c4e-8127257d744d" providerId="ADAL" clId="{D9F3FD9A-FEF0-4B60-8DE8-2C9369BB9AA3}" dt="2024-01-07T23:28:49.901" v="6103" actId="122"/>
          <ac:spMkLst>
            <pc:docMk/>
            <pc:sldMk cId="3992384185" sldId="288"/>
            <ac:spMk id="5" creationId="{AB5831DD-238E-616E-8453-C5EC67052E0A}"/>
          </ac:spMkLst>
        </pc:spChg>
        <pc:spChg chg="mod">
          <ac:chgData name="Ali, Syed Waqqas" userId="1b3a5f44-9498-4738-8c4e-8127257d744d" providerId="ADAL" clId="{D9F3FD9A-FEF0-4B60-8DE8-2C9369BB9AA3}" dt="2024-01-07T23:28:00.388" v="6083" actId="207"/>
          <ac:spMkLst>
            <pc:docMk/>
            <pc:sldMk cId="3992384185" sldId="288"/>
            <ac:spMk id="7" creationId="{EA0FDDA0-DA11-5DFE-84EE-C2F0A4503FE5}"/>
          </ac:spMkLst>
        </pc:spChg>
        <pc:spChg chg="add mod ord">
          <ac:chgData name="Ali, Syed Waqqas" userId="1b3a5f44-9498-4738-8c4e-8127257d744d" providerId="ADAL" clId="{D9F3FD9A-FEF0-4B60-8DE8-2C9369BB9AA3}" dt="2024-01-07T23:27:55.436" v="6082" actId="167"/>
          <ac:spMkLst>
            <pc:docMk/>
            <pc:sldMk cId="3992384185" sldId="288"/>
            <ac:spMk id="8" creationId="{03021806-CB1F-A692-493A-4EEE86C80E7F}"/>
          </ac:spMkLst>
        </pc:spChg>
        <pc:spChg chg="add mod">
          <ac:chgData name="Ali, Syed Waqqas" userId="1b3a5f44-9498-4738-8c4e-8127257d744d" providerId="ADAL" clId="{D9F3FD9A-FEF0-4B60-8DE8-2C9369BB9AA3}" dt="2024-01-07T23:27:49.781" v="6081"/>
          <ac:spMkLst>
            <pc:docMk/>
            <pc:sldMk cId="3992384185" sldId="288"/>
            <ac:spMk id="11" creationId="{0DB48F52-A517-8F64-AACB-9A7AEB8B3258}"/>
          </ac:spMkLst>
        </pc:spChg>
        <pc:picChg chg="add mod">
          <ac:chgData name="Ali, Syed Waqqas" userId="1b3a5f44-9498-4738-8c4e-8127257d744d" providerId="ADAL" clId="{D9F3FD9A-FEF0-4B60-8DE8-2C9369BB9AA3}" dt="2024-01-07T23:27:49.781" v="6081"/>
          <ac:picMkLst>
            <pc:docMk/>
            <pc:sldMk cId="3992384185" sldId="288"/>
            <ac:picMk id="10" creationId="{4FADA35E-2C8C-9521-E64B-1B070A5FC4FA}"/>
          </ac:picMkLst>
        </pc:picChg>
        <pc:cxnChg chg="add mod">
          <ac:chgData name="Ali, Syed Waqqas" userId="1b3a5f44-9498-4738-8c4e-8127257d744d" providerId="ADAL" clId="{D9F3FD9A-FEF0-4B60-8DE8-2C9369BB9AA3}" dt="2024-01-07T23:27:49.781" v="6081"/>
          <ac:cxnSpMkLst>
            <pc:docMk/>
            <pc:sldMk cId="3992384185" sldId="288"/>
            <ac:cxnSpMk id="9" creationId="{6B86DE26-5F82-DBA3-2556-71D75F888A2F}"/>
          </ac:cxnSpMkLst>
        </pc:cxnChg>
      </pc:sldChg>
      <pc:sldChg chg="modSp add mod">
        <pc:chgData name="Ali, Syed Waqqas" userId="1b3a5f44-9498-4738-8c4e-8127257d744d" providerId="ADAL" clId="{D9F3FD9A-FEF0-4B60-8DE8-2C9369BB9AA3}" dt="2024-01-07T23:31:50.288" v="6566" actId="20577"/>
        <pc:sldMkLst>
          <pc:docMk/>
          <pc:sldMk cId="204606745" sldId="289"/>
        </pc:sldMkLst>
        <pc:spChg chg="mod">
          <ac:chgData name="Ali, Syed Waqqas" userId="1b3a5f44-9498-4738-8c4e-8127257d744d" providerId="ADAL" clId="{D9F3FD9A-FEF0-4B60-8DE8-2C9369BB9AA3}" dt="2024-01-07T23:28:55.595" v="6104" actId="122"/>
          <ac:spMkLst>
            <pc:docMk/>
            <pc:sldMk cId="204606745" sldId="289"/>
            <ac:spMk id="2" creationId="{47BAB8DC-792C-43B5-3EBC-D7F7902B705A}"/>
          </ac:spMkLst>
        </pc:spChg>
        <pc:spChg chg="mod">
          <ac:chgData name="Ali, Syed Waqqas" userId="1b3a5f44-9498-4738-8c4e-8127257d744d" providerId="ADAL" clId="{D9F3FD9A-FEF0-4B60-8DE8-2C9369BB9AA3}" dt="2024-01-07T23:28:59.451" v="6123" actId="20577"/>
          <ac:spMkLst>
            <pc:docMk/>
            <pc:sldMk cId="204606745" sldId="289"/>
            <ac:spMk id="3" creationId="{BCCBD51B-BCC7-C30F-0903-3C0B674C3654}"/>
          </ac:spMkLst>
        </pc:spChg>
        <pc:spChg chg="mod">
          <ac:chgData name="Ali, Syed Waqqas" userId="1b3a5f44-9498-4738-8c4e-8127257d744d" providerId="ADAL" clId="{D9F3FD9A-FEF0-4B60-8DE8-2C9369BB9AA3}" dt="2024-01-07T23:29:46.492" v="6354" actId="20577"/>
          <ac:spMkLst>
            <pc:docMk/>
            <pc:sldMk cId="204606745" sldId="289"/>
            <ac:spMk id="4" creationId="{17CA0B60-B747-3E6E-93DD-284D529CBF6A}"/>
          </ac:spMkLst>
        </pc:spChg>
        <pc:spChg chg="mod">
          <ac:chgData name="Ali, Syed Waqqas" userId="1b3a5f44-9498-4738-8c4e-8127257d744d" providerId="ADAL" clId="{D9F3FD9A-FEF0-4B60-8DE8-2C9369BB9AA3}" dt="2024-01-07T23:29:03.612" v="6146" actId="20577"/>
          <ac:spMkLst>
            <pc:docMk/>
            <pc:sldMk cId="204606745" sldId="289"/>
            <ac:spMk id="5" creationId="{AB5831DD-238E-616E-8453-C5EC67052E0A}"/>
          </ac:spMkLst>
        </pc:spChg>
        <pc:spChg chg="mod">
          <ac:chgData name="Ali, Syed Waqqas" userId="1b3a5f44-9498-4738-8c4e-8127257d744d" providerId="ADAL" clId="{D9F3FD9A-FEF0-4B60-8DE8-2C9369BB9AA3}" dt="2024-01-07T23:31:50.288" v="6566" actId="20577"/>
          <ac:spMkLst>
            <pc:docMk/>
            <pc:sldMk cId="204606745" sldId="289"/>
            <ac:spMk id="6" creationId="{0B409958-BD7F-BA57-4C4D-20FADD342AD8}"/>
          </ac:spMkLst>
        </pc:spChg>
      </pc:sldChg>
      <pc:sldChg chg="modSp add mod">
        <pc:chgData name="Ali, Syed Waqqas" userId="1b3a5f44-9498-4738-8c4e-8127257d744d" providerId="ADAL" clId="{D9F3FD9A-FEF0-4B60-8DE8-2C9369BB9AA3}" dt="2024-01-07T23:31:57.234" v="6570" actId="20577"/>
        <pc:sldMkLst>
          <pc:docMk/>
          <pc:sldMk cId="2673422867" sldId="290"/>
        </pc:sldMkLst>
        <pc:spChg chg="mod">
          <ac:chgData name="Ali, Syed Waqqas" userId="1b3a5f44-9498-4738-8c4e-8127257d744d" providerId="ADAL" clId="{D9F3FD9A-FEF0-4B60-8DE8-2C9369BB9AA3}" dt="2024-01-07T23:31:57.234" v="6570" actId="20577"/>
          <ac:spMkLst>
            <pc:docMk/>
            <pc:sldMk cId="2673422867" sldId="290"/>
            <ac:spMk id="2" creationId="{47BAB8DC-792C-43B5-3EBC-D7F7902B705A}"/>
          </ac:spMkLst>
        </pc:spChg>
      </pc:sldChg>
      <pc:sldChg chg="modSp add mod">
        <pc:chgData name="Ali, Syed Waqqas" userId="1b3a5f44-9498-4738-8c4e-8127257d744d" providerId="ADAL" clId="{D9F3FD9A-FEF0-4B60-8DE8-2C9369BB9AA3}" dt="2024-01-07T23:35:16.544" v="6578" actId="20577"/>
        <pc:sldMkLst>
          <pc:docMk/>
          <pc:sldMk cId="988418522" sldId="291"/>
        </pc:sldMkLst>
        <pc:spChg chg="mod">
          <ac:chgData name="Ali, Syed Waqqas" userId="1b3a5f44-9498-4738-8c4e-8127257d744d" providerId="ADAL" clId="{D9F3FD9A-FEF0-4B60-8DE8-2C9369BB9AA3}" dt="2024-01-07T23:35:16.544" v="6578" actId="20577"/>
          <ac:spMkLst>
            <pc:docMk/>
            <pc:sldMk cId="988418522" sldId="291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D9F3FD9A-FEF0-4B60-8DE8-2C9369BB9AA3}" dt="2024-01-07T23:36:52.945" v="6827" actId="20577"/>
        <pc:sldMkLst>
          <pc:docMk/>
          <pc:sldMk cId="477691306" sldId="292"/>
        </pc:sldMkLst>
        <pc:spChg chg="mod">
          <ac:chgData name="Ali, Syed Waqqas" userId="1b3a5f44-9498-4738-8c4e-8127257d744d" providerId="ADAL" clId="{D9F3FD9A-FEF0-4B60-8DE8-2C9369BB9AA3}" dt="2024-01-07T23:35:36.180" v="6586" actId="20577"/>
          <ac:spMkLst>
            <pc:docMk/>
            <pc:sldMk cId="477691306" sldId="292"/>
            <ac:spMk id="2" creationId="{47BAB8DC-792C-43B5-3EBC-D7F7902B705A}"/>
          </ac:spMkLst>
        </pc:spChg>
        <pc:spChg chg="mod">
          <ac:chgData name="Ali, Syed Waqqas" userId="1b3a5f44-9498-4738-8c4e-8127257d744d" providerId="ADAL" clId="{D9F3FD9A-FEF0-4B60-8DE8-2C9369BB9AA3}" dt="2024-01-07T23:36:22.532" v="6719" actId="20577"/>
          <ac:spMkLst>
            <pc:docMk/>
            <pc:sldMk cId="477691306" sldId="292"/>
            <ac:spMk id="3" creationId="{BCCBD51B-BCC7-C30F-0903-3C0B674C3654}"/>
          </ac:spMkLst>
        </pc:spChg>
        <pc:spChg chg="mod">
          <ac:chgData name="Ali, Syed Waqqas" userId="1b3a5f44-9498-4738-8c4e-8127257d744d" providerId="ADAL" clId="{D9F3FD9A-FEF0-4B60-8DE8-2C9369BB9AA3}" dt="2024-01-07T23:36:52.945" v="6827" actId="20577"/>
          <ac:spMkLst>
            <pc:docMk/>
            <pc:sldMk cId="477691306" sldId="292"/>
            <ac:spMk id="4" creationId="{17CA0B60-B747-3E6E-93DD-284D529CBF6A}"/>
          </ac:spMkLst>
        </pc:spChg>
        <pc:spChg chg="mod">
          <ac:chgData name="Ali, Syed Waqqas" userId="1b3a5f44-9498-4738-8c4e-8127257d744d" providerId="ADAL" clId="{D9F3FD9A-FEF0-4B60-8DE8-2C9369BB9AA3}" dt="2024-01-07T23:35:40.376" v="6594" actId="20577"/>
          <ac:spMkLst>
            <pc:docMk/>
            <pc:sldMk cId="477691306" sldId="292"/>
            <ac:spMk id="5" creationId="{AB5831DD-238E-616E-8453-C5EC67052E0A}"/>
          </ac:spMkLst>
        </pc:spChg>
        <pc:spChg chg="mod">
          <ac:chgData name="Ali, Syed Waqqas" userId="1b3a5f44-9498-4738-8c4e-8127257d744d" providerId="ADAL" clId="{D9F3FD9A-FEF0-4B60-8DE8-2C9369BB9AA3}" dt="2024-01-07T23:36:07.426" v="6700" actId="20577"/>
          <ac:spMkLst>
            <pc:docMk/>
            <pc:sldMk cId="477691306" sldId="292"/>
            <ac:spMk id="6" creationId="{0B409958-BD7F-BA57-4C4D-20FADD342AD8}"/>
          </ac:spMkLst>
        </pc:spChg>
      </pc:sldChg>
      <pc:sldChg chg="modSp add mod">
        <pc:chgData name="Ali, Syed Waqqas" userId="1b3a5f44-9498-4738-8c4e-8127257d744d" providerId="ADAL" clId="{D9F3FD9A-FEF0-4B60-8DE8-2C9369BB9AA3}" dt="2024-01-07T23:38:13.294" v="7069" actId="20577"/>
        <pc:sldMkLst>
          <pc:docMk/>
          <pc:sldMk cId="501282647" sldId="293"/>
        </pc:sldMkLst>
        <pc:spChg chg="mod">
          <ac:chgData name="Ali, Syed Waqqas" userId="1b3a5f44-9498-4738-8c4e-8127257d744d" providerId="ADAL" clId="{D9F3FD9A-FEF0-4B60-8DE8-2C9369BB9AA3}" dt="2024-01-07T23:38:13.294" v="7069" actId="20577"/>
          <ac:spMkLst>
            <pc:docMk/>
            <pc:sldMk cId="501282647" sldId="293"/>
            <ac:spMk id="4" creationId="{17CA0B60-B747-3E6E-93DD-284D529CBF6A}"/>
          </ac:spMkLst>
        </pc:spChg>
        <pc:spChg chg="mod">
          <ac:chgData name="Ali, Syed Waqqas" userId="1b3a5f44-9498-4738-8c4e-8127257d744d" providerId="ADAL" clId="{D9F3FD9A-FEF0-4B60-8DE8-2C9369BB9AA3}" dt="2024-01-07T23:37:14.276" v="6828" actId="113"/>
          <ac:spMkLst>
            <pc:docMk/>
            <pc:sldMk cId="501282647" sldId="293"/>
            <ac:spMk id="6" creationId="{0B409958-BD7F-BA57-4C4D-20FADD342AD8}"/>
          </ac:spMkLst>
        </pc:spChg>
      </pc:sldChg>
      <pc:sldChg chg="modSp add mod">
        <pc:chgData name="Ali, Syed Waqqas" userId="1b3a5f44-9498-4738-8c4e-8127257d744d" providerId="ADAL" clId="{D9F3FD9A-FEF0-4B60-8DE8-2C9369BB9AA3}" dt="2024-01-07T23:39:20.962" v="7246" actId="20577"/>
        <pc:sldMkLst>
          <pc:docMk/>
          <pc:sldMk cId="2306367822" sldId="294"/>
        </pc:sldMkLst>
        <pc:spChg chg="mod">
          <ac:chgData name="Ali, Syed Waqqas" userId="1b3a5f44-9498-4738-8c4e-8127257d744d" providerId="ADAL" clId="{D9F3FD9A-FEF0-4B60-8DE8-2C9369BB9AA3}" dt="2024-01-07T23:39:20.962" v="7246" actId="20577"/>
          <ac:spMkLst>
            <pc:docMk/>
            <pc:sldMk cId="2306367822" sldId="294"/>
            <ac:spMk id="4" creationId="{17CA0B60-B747-3E6E-93DD-284D529CBF6A}"/>
          </ac:spMkLst>
        </pc:spChg>
        <pc:spChg chg="mod">
          <ac:chgData name="Ali, Syed Waqqas" userId="1b3a5f44-9498-4738-8c4e-8127257d744d" providerId="ADAL" clId="{D9F3FD9A-FEF0-4B60-8DE8-2C9369BB9AA3}" dt="2024-01-07T23:38:25.073" v="7072" actId="113"/>
          <ac:spMkLst>
            <pc:docMk/>
            <pc:sldMk cId="2306367822" sldId="294"/>
            <ac:spMk id="6" creationId="{0B409958-BD7F-BA57-4C4D-20FADD342AD8}"/>
          </ac:spMkLst>
        </pc:spChg>
      </pc:sldChg>
      <pc:sldChg chg="modSp add del mod">
        <pc:chgData name="Ali, Syed Waqqas" userId="1b3a5f44-9498-4738-8c4e-8127257d744d" providerId="ADAL" clId="{D9F3FD9A-FEF0-4B60-8DE8-2C9369BB9AA3}" dt="2024-01-07T23:40:53.042" v="7287" actId="47"/>
        <pc:sldMkLst>
          <pc:docMk/>
          <pc:sldMk cId="170370400" sldId="295"/>
        </pc:sldMkLst>
        <pc:spChg chg="mod">
          <ac:chgData name="Ali, Syed Waqqas" userId="1b3a5f44-9498-4738-8c4e-8127257d744d" providerId="ADAL" clId="{D9F3FD9A-FEF0-4B60-8DE8-2C9369BB9AA3}" dt="2024-01-07T23:40:30.139" v="7285" actId="20577"/>
          <ac:spMkLst>
            <pc:docMk/>
            <pc:sldMk cId="170370400" sldId="295"/>
            <ac:spMk id="2" creationId="{B5D19C15-72DF-16C9-E8B1-668BC2A4A015}"/>
          </ac:spMkLst>
        </pc:spChg>
      </pc:sldChg>
      <pc:sldChg chg="add">
        <pc:chgData name="Ali, Syed Waqqas" userId="1b3a5f44-9498-4738-8c4e-8127257d744d" providerId="ADAL" clId="{D9F3FD9A-FEF0-4B60-8DE8-2C9369BB9AA3}" dt="2024-01-07T23:40:47.493" v="7286"/>
        <pc:sldMkLst>
          <pc:docMk/>
          <pc:sldMk cId="3283488933" sldId="296"/>
        </pc:sldMkLst>
      </pc:sldChg>
      <pc:sldChg chg="modSp add mod">
        <pc:chgData name="Ali, Syed Waqqas" userId="1b3a5f44-9498-4738-8c4e-8127257d744d" providerId="ADAL" clId="{D9F3FD9A-FEF0-4B60-8DE8-2C9369BB9AA3}" dt="2024-01-07T23:50:37.253" v="7957" actId="20577"/>
        <pc:sldMkLst>
          <pc:docMk/>
          <pc:sldMk cId="2686103335" sldId="297"/>
        </pc:sldMkLst>
        <pc:spChg chg="mod">
          <ac:chgData name="Ali, Syed Waqqas" userId="1b3a5f44-9498-4738-8c4e-8127257d744d" providerId="ADAL" clId="{D9F3FD9A-FEF0-4B60-8DE8-2C9369BB9AA3}" dt="2024-01-07T23:41:23.187" v="7344" actId="20577"/>
          <ac:spMkLst>
            <pc:docMk/>
            <pc:sldMk cId="2686103335" sldId="297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3:50:37.253" v="7957" actId="20577"/>
          <ac:spMkLst>
            <pc:docMk/>
            <pc:sldMk cId="2686103335" sldId="29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52:24.824" v="8143" actId="20577"/>
        <pc:sldMkLst>
          <pc:docMk/>
          <pc:sldMk cId="3198958262" sldId="298"/>
        </pc:sldMkLst>
        <pc:spChg chg="mod">
          <ac:chgData name="Ali, Syed Waqqas" userId="1b3a5f44-9498-4738-8c4e-8127257d744d" providerId="ADAL" clId="{D9F3FD9A-FEF0-4B60-8DE8-2C9369BB9AA3}" dt="2024-01-07T23:51:18.813" v="7976" actId="20577"/>
          <ac:spMkLst>
            <pc:docMk/>
            <pc:sldMk cId="3198958262" sldId="298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3:52:24.824" v="8143" actId="20577"/>
          <ac:spMkLst>
            <pc:docMk/>
            <pc:sldMk cId="3198958262" sldId="29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54:21.482" v="8146" actId="20577"/>
        <pc:sldMkLst>
          <pc:docMk/>
          <pc:sldMk cId="1772713163" sldId="299"/>
        </pc:sldMkLst>
        <pc:spChg chg="mod">
          <ac:chgData name="Ali, Syed Waqqas" userId="1b3a5f44-9498-4738-8c4e-8127257d744d" providerId="ADAL" clId="{D9F3FD9A-FEF0-4B60-8DE8-2C9369BB9AA3}" dt="2024-01-07T23:54:21.482" v="8146" actId="20577"/>
          <ac:spMkLst>
            <pc:docMk/>
            <pc:sldMk cId="1772713163" sldId="299"/>
            <ac:spMk id="2" creationId="{7941C4D4-39FE-4935-5E75-41F4E4B94491}"/>
          </ac:spMkLst>
        </pc:spChg>
      </pc:sldChg>
    </pc:docChg>
  </pc:docChgLst>
  <pc:docChgLst>
    <pc:chgData name="Ali, Syed Waqqas" userId="1b3a5f44-9498-4738-8c4e-8127257d744d" providerId="ADAL" clId="{87E1A513-5D24-4750-8F2C-30F1CDBA0A9D}"/>
    <pc:docChg chg="undo custSel addSld delSld modSld">
      <pc:chgData name="Ali, Syed Waqqas" userId="1b3a5f44-9498-4738-8c4e-8127257d744d" providerId="ADAL" clId="{87E1A513-5D24-4750-8F2C-30F1CDBA0A9D}" dt="2024-01-30T20:08:52.966" v="1542" actId="20577"/>
      <pc:docMkLst>
        <pc:docMk/>
      </pc:docMkLst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65091583" sldId="333"/>
        </pc:sldMkLst>
      </pc:sldChg>
      <pc:sldChg chg="modSp add mod">
        <pc:chgData name="Ali, Syed Waqqas" userId="1b3a5f44-9498-4738-8c4e-8127257d744d" providerId="ADAL" clId="{87E1A513-5D24-4750-8F2C-30F1CDBA0A9D}" dt="2024-01-30T18:22:01.382" v="201" actId="20577"/>
        <pc:sldMkLst>
          <pc:docMk/>
          <pc:sldMk cId="2295564693" sldId="333"/>
        </pc:sldMkLst>
        <pc:spChg chg="mod">
          <ac:chgData name="Ali, Syed Waqqas" userId="1b3a5f44-9498-4738-8c4e-8127257d744d" providerId="ADAL" clId="{87E1A513-5D24-4750-8F2C-30F1CDBA0A9D}" dt="2024-01-30T18:20:42.591" v="44" actId="20577"/>
          <ac:spMkLst>
            <pc:docMk/>
            <pc:sldMk cId="2295564693" sldId="333"/>
            <ac:spMk id="2" creationId="{0F38800C-8A7D-E150-1D69-4C942110B9A3}"/>
          </ac:spMkLst>
        </pc:spChg>
        <pc:spChg chg="mod">
          <ac:chgData name="Ali, Syed Waqqas" userId="1b3a5f44-9498-4738-8c4e-8127257d744d" providerId="ADAL" clId="{87E1A513-5D24-4750-8F2C-30F1CDBA0A9D}" dt="2024-01-30T18:22:01.382" v="201" actId="20577"/>
          <ac:spMkLst>
            <pc:docMk/>
            <pc:sldMk cId="2295564693" sldId="333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1898683145" sldId="334"/>
        </pc:sldMkLst>
      </pc:sldChg>
      <pc:sldChg chg="addSp delSp modSp add mod">
        <pc:chgData name="Ali, Syed Waqqas" userId="1b3a5f44-9498-4738-8c4e-8127257d744d" providerId="ADAL" clId="{87E1A513-5D24-4750-8F2C-30F1CDBA0A9D}" dt="2024-01-30T18:28:42.940" v="594" actId="1076"/>
        <pc:sldMkLst>
          <pc:docMk/>
          <pc:sldMk cId="2012123850" sldId="334"/>
        </pc:sldMkLst>
        <pc:spChg chg="mod">
          <ac:chgData name="Ali, Syed Waqqas" userId="1b3a5f44-9498-4738-8c4e-8127257d744d" providerId="ADAL" clId="{87E1A513-5D24-4750-8F2C-30F1CDBA0A9D}" dt="2024-01-30T18:26:33.628" v="466" actId="20577"/>
          <ac:spMkLst>
            <pc:docMk/>
            <pc:sldMk cId="2012123850" sldId="334"/>
            <ac:spMk id="2" creationId="{0F38800C-8A7D-E150-1D69-4C942110B9A3}"/>
          </ac:spMkLst>
        </pc:spChg>
        <pc:spChg chg="del">
          <ac:chgData name="Ali, Syed Waqqas" userId="1b3a5f44-9498-4738-8c4e-8127257d744d" providerId="ADAL" clId="{87E1A513-5D24-4750-8F2C-30F1CDBA0A9D}" dt="2024-01-30T18:26:37.084" v="467" actId="478"/>
          <ac:spMkLst>
            <pc:docMk/>
            <pc:sldMk cId="2012123850" sldId="334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87E1A513-5D24-4750-8F2C-30F1CDBA0A9D}" dt="2024-01-30T18:27:05.730" v="479" actId="1076"/>
          <ac:spMkLst>
            <pc:docMk/>
            <pc:sldMk cId="2012123850" sldId="334"/>
            <ac:spMk id="9" creationId="{936A4FF9-15A0-F567-75DC-A767F8BDDD44}"/>
          </ac:spMkLst>
        </pc:spChg>
        <pc:spChg chg="add mod">
          <ac:chgData name="Ali, Syed Waqqas" userId="1b3a5f44-9498-4738-8c4e-8127257d744d" providerId="ADAL" clId="{87E1A513-5D24-4750-8F2C-30F1CDBA0A9D}" dt="2024-01-30T18:27:14.090" v="482" actId="20577"/>
          <ac:spMkLst>
            <pc:docMk/>
            <pc:sldMk cId="2012123850" sldId="334"/>
            <ac:spMk id="10" creationId="{2037CF5C-7DB9-EA0F-1842-A0454F061A2D}"/>
          </ac:spMkLst>
        </pc:spChg>
        <pc:spChg chg="add mod">
          <ac:chgData name="Ali, Syed Waqqas" userId="1b3a5f44-9498-4738-8c4e-8127257d744d" providerId="ADAL" clId="{87E1A513-5D24-4750-8F2C-30F1CDBA0A9D}" dt="2024-01-30T18:27:23.203" v="486" actId="1076"/>
          <ac:spMkLst>
            <pc:docMk/>
            <pc:sldMk cId="2012123850" sldId="334"/>
            <ac:spMk id="11" creationId="{A9015A1B-EE6B-463A-7E2F-58BCA70F2DD1}"/>
          </ac:spMkLst>
        </pc:spChg>
        <pc:spChg chg="add mod">
          <ac:chgData name="Ali, Syed Waqqas" userId="1b3a5f44-9498-4738-8c4e-8127257d744d" providerId="ADAL" clId="{87E1A513-5D24-4750-8F2C-30F1CDBA0A9D}" dt="2024-01-30T18:28:25.974" v="569" actId="1076"/>
          <ac:spMkLst>
            <pc:docMk/>
            <pc:sldMk cId="2012123850" sldId="334"/>
            <ac:spMk id="14" creationId="{9AC3FBE3-1588-A01A-B42E-D33CA6CAA186}"/>
          </ac:spMkLst>
        </pc:spChg>
        <pc:spChg chg="add mod">
          <ac:chgData name="Ali, Syed Waqqas" userId="1b3a5f44-9498-4738-8c4e-8127257d744d" providerId="ADAL" clId="{87E1A513-5D24-4750-8F2C-30F1CDBA0A9D}" dt="2024-01-30T18:28:42.940" v="594" actId="1076"/>
          <ac:spMkLst>
            <pc:docMk/>
            <pc:sldMk cId="2012123850" sldId="334"/>
            <ac:spMk id="15" creationId="{AC2640DA-2A61-AC40-004F-DC3CED4EF47C}"/>
          </ac:spMkLst>
        </pc:spChg>
        <pc:cxnChg chg="add mod">
          <ac:chgData name="Ali, Syed Waqqas" userId="1b3a5f44-9498-4738-8c4e-8127257d744d" providerId="ADAL" clId="{87E1A513-5D24-4750-8F2C-30F1CDBA0A9D}" dt="2024-01-30T18:27:40.999" v="502" actId="692"/>
          <ac:cxnSpMkLst>
            <pc:docMk/>
            <pc:sldMk cId="2012123850" sldId="334"/>
            <ac:cxnSpMk id="13" creationId="{BA404C93-AD19-A231-1C39-E7C35512B82B}"/>
          </ac:cxnSpMkLst>
        </pc:cxnChg>
      </pc:sldChg>
      <pc:sldChg chg="modSp add mod">
        <pc:chgData name="Ali, Syed Waqqas" userId="1b3a5f44-9498-4738-8c4e-8127257d744d" providerId="ADAL" clId="{87E1A513-5D24-4750-8F2C-30F1CDBA0A9D}" dt="2024-01-30T18:25:00.985" v="444" actId="207"/>
        <pc:sldMkLst>
          <pc:docMk/>
          <pc:sldMk cId="772985243" sldId="335"/>
        </pc:sldMkLst>
        <pc:spChg chg="mod">
          <ac:chgData name="Ali, Syed Waqqas" userId="1b3a5f44-9498-4738-8c4e-8127257d744d" providerId="ADAL" clId="{87E1A513-5D24-4750-8F2C-30F1CDBA0A9D}" dt="2024-01-30T18:22:43.053" v="266"/>
          <ac:spMkLst>
            <pc:docMk/>
            <pc:sldMk cId="772985243" sldId="335"/>
            <ac:spMk id="2" creationId="{7941C4D4-39FE-4935-5E75-41F4E4B94491}"/>
          </ac:spMkLst>
        </pc:spChg>
        <pc:spChg chg="mod">
          <ac:chgData name="Ali, Syed Waqqas" userId="1b3a5f44-9498-4738-8c4e-8127257d744d" providerId="ADAL" clId="{87E1A513-5D24-4750-8F2C-30F1CDBA0A9D}" dt="2024-01-30T18:22:54.751" v="271" actId="20577"/>
          <ac:spMkLst>
            <pc:docMk/>
            <pc:sldMk cId="772985243" sldId="335"/>
            <ac:spMk id="3" creationId="{CD25B33D-4588-828C-A6BD-8326B33B6334}"/>
          </ac:spMkLst>
        </pc:spChg>
        <pc:spChg chg="mod">
          <ac:chgData name="Ali, Syed Waqqas" userId="1b3a5f44-9498-4738-8c4e-8127257d744d" providerId="ADAL" clId="{87E1A513-5D24-4750-8F2C-30F1CDBA0A9D}" dt="2024-01-30T18:25:00.985" v="444" actId="207"/>
          <ac:spMkLst>
            <pc:docMk/>
            <pc:sldMk cId="772985243" sldId="335"/>
            <ac:spMk id="4" creationId="{49959AFF-12A6-2BF9-0391-BF2E7E44A9BF}"/>
          </ac:spMkLst>
        </pc:spChg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704253487" sldId="335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861195080" sldId="336"/>
        </pc:sldMkLst>
      </pc:sldChg>
      <pc:sldChg chg="addSp delSp modSp add mod">
        <pc:chgData name="Ali, Syed Waqqas" userId="1b3a5f44-9498-4738-8c4e-8127257d744d" providerId="ADAL" clId="{87E1A513-5D24-4750-8F2C-30F1CDBA0A9D}" dt="2024-01-30T18:50:53.761" v="1287" actId="20577"/>
        <pc:sldMkLst>
          <pc:docMk/>
          <pc:sldMk cId="1249882133" sldId="336"/>
        </pc:sldMkLst>
        <pc:spChg chg="mod">
          <ac:chgData name="Ali, Syed Waqqas" userId="1b3a5f44-9498-4738-8c4e-8127257d744d" providerId="ADAL" clId="{87E1A513-5D24-4750-8F2C-30F1CDBA0A9D}" dt="2024-01-30T18:50:53.761" v="1287" actId="20577"/>
          <ac:spMkLst>
            <pc:docMk/>
            <pc:sldMk cId="1249882133" sldId="336"/>
            <ac:spMk id="2" creationId="{0F38800C-8A7D-E150-1D69-4C942110B9A3}"/>
          </ac:spMkLst>
        </pc:spChg>
        <pc:spChg chg="mod">
          <ac:chgData name="Ali, Syed Waqqas" userId="1b3a5f44-9498-4738-8c4e-8127257d744d" providerId="ADAL" clId="{87E1A513-5D24-4750-8F2C-30F1CDBA0A9D}" dt="2024-01-30T18:28:53.840" v="596" actId="1076"/>
          <ac:spMkLst>
            <pc:docMk/>
            <pc:sldMk cId="1249882133" sldId="336"/>
            <ac:spMk id="9" creationId="{936A4FF9-15A0-F567-75DC-A767F8BDDD44}"/>
          </ac:spMkLst>
        </pc:spChg>
        <pc:spChg chg="mod">
          <ac:chgData name="Ali, Syed Waqqas" userId="1b3a5f44-9498-4738-8c4e-8127257d744d" providerId="ADAL" clId="{87E1A513-5D24-4750-8F2C-30F1CDBA0A9D}" dt="2024-01-30T18:28:58.610" v="597" actId="1076"/>
          <ac:spMkLst>
            <pc:docMk/>
            <pc:sldMk cId="1249882133" sldId="336"/>
            <ac:spMk id="10" creationId="{2037CF5C-7DB9-EA0F-1842-A0454F061A2D}"/>
          </ac:spMkLst>
        </pc:spChg>
        <pc:spChg chg="mod">
          <ac:chgData name="Ali, Syed Waqqas" userId="1b3a5f44-9498-4738-8c4e-8127257d744d" providerId="ADAL" clId="{87E1A513-5D24-4750-8F2C-30F1CDBA0A9D}" dt="2024-01-30T18:28:58.610" v="597" actId="1076"/>
          <ac:spMkLst>
            <pc:docMk/>
            <pc:sldMk cId="1249882133" sldId="336"/>
            <ac:spMk id="11" creationId="{A9015A1B-EE6B-463A-7E2F-58BCA70F2DD1}"/>
          </ac:spMkLst>
        </pc:spChg>
        <pc:spChg chg="mod">
          <ac:chgData name="Ali, Syed Waqqas" userId="1b3a5f44-9498-4738-8c4e-8127257d744d" providerId="ADAL" clId="{87E1A513-5D24-4750-8F2C-30F1CDBA0A9D}" dt="2024-01-30T18:29:00.322" v="598" actId="1076"/>
          <ac:spMkLst>
            <pc:docMk/>
            <pc:sldMk cId="1249882133" sldId="336"/>
            <ac:spMk id="14" creationId="{9AC3FBE3-1588-A01A-B42E-D33CA6CAA186}"/>
          </ac:spMkLst>
        </pc:spChg>
        <pc:spChg chg="mod">
          <ac:chgData name="Ali, Syed Waqqas" userId="1b3a5f44-9498-4738-8c4e-8127257d744d" providerId="ADAL" clId="{87E1A513-5D24-4750-8F2C-30F1CDBA0A9D}" dt="2024-01-30T18:29:03.136" v="599" actId="1076"/>
          <ac:spMkLst>
            <pc:docMk/>
            <pc:sldMk cId="1249882133" sldId="336"/>
            <ac:spMk id="15" creationId="{AC2640DA-2A61-AC40-004F-DC3CED4EF47C}"/>
          </ac:spMkLst>
        </pc:spChg>
        <pc:spChg chg="add mod">
          <ac:chgData name="Ali, Syed Waqqas" userId="1b3a5f44-9498-4738-8c4e-8127257d744d" providerId="ADAL" clId="{87E1A513-5D24-4750-8F2C-30F1CDBA0A9D}" dt="2024-01-30T18:29:21.282" v="602" actId="20577"/>
          <ac:spMkLst>
            <pc:docMk/>
            <pc:sldMk cId="1249882133" sldId="336"/>
            <ac:spMk id="16" creationId="{BA89DD87-D110-DF03-217E-9EF795084F81}"/>
          </ac:spMkLst>
        </pc:spChg>
        <pc:spChg chg="add mod">
          <ac:chgData name="Ali, Syed Waqqas" userId="1b3a5f44-9498-4738-8c4e-8127257d744d" providerId="ADAL" clId="{87E1A513-5D24-4750-8F2C-30F1CDBA0A9D}" dt="2024-01-30T18:29:40.219" v="612" actId="1076"/>
          <ac:spMkLst>
            <pc:docMk/>
            <pc:sldMk cId="1249882133" sldId="336"/>
            <ac:spMk id="20" creationId="{CD7173C0-F12D-81AB-EAC2-0FD9AE6605EE}"/>
          </ac:spMkLst>
        </pc:spChg>
        <pc:spChg chg="add mod">
          <ac:chgData name="Ali, Syed Waqqas" userId="1b3a5f44-9498-4738-8c4e-8127257d744d" providerId="ADAL" clId="{87E1A513-5D24-4750-8F2C-30F1CDBA0A9D}" dt="2024-01-30T18:30:06.611" v="629" actId="1076"/>
          <ac:spMkLst>
            <pc:docMk/>
            <pc:sldMk cId="1249882133" sldId="336"/>
            <ac:spMk id="21" creationId="{5ABBC78B-C2F2-D09C-B8FE-D0BA6FF32066}"/>
          </ac:spMkLst>
        </pc:spChg>
        <pc:spChg chg="add mod">
          <ac:chgData name="Ali, Syed Waqqas" userId="1b3a5f44-9498-4738-8c4e-8127257d744d" providerId="ADAL" clId="{87E1A513-5D24-4750-8F2C-30F1CDBA0A9D}" dt="2024-01-30T18:33:01.944" v="741" actId="1076"/>
          <ac:spMkLst>
            <pc:docMk/>
            <pc:sldMk cId="1249882133" sldId="336"/>
            <ac:spMk id="27" creationId="{CE5C4A44-3386-49A9-D10E-5A18EA1E6860}"/>
          </ac:spMkLst>
        </pc:spChg>
        <pc:spChg chg="add mod">
          <ac:chgData name="Ali, Syed Waqqas" userId="1b3a5f44-9498-4738-8c4e-8127257d744d" providerId="ADAL" clId="{87E1A513-5D24-4750-8F2C-30F1CDBA0A9D}" dt="2024-01-30T18:31:15.799" v="666" actId="1076"/>
          <ac:spMkLst>
            <pc:docMk/>
            <pc:sldMk cId="1249882133" sldId="336"/>
            <ac:spMk id="28" creationId="{D9177097-2BFF-8FF2-A250-2381028770D2}"/>
          </ac:spMkLst>
        </pc:spChg>
        <pc:spChg chg="add mod">
          <ac:chgData name="Ali, Syed Waqqas" userId="1b3a5f44-9498-4738-8c4e-8127257d744d" providerId="ADAL" clId="{87E1A513-5D24-4750-8F2C-30F1CDBA0A9D}" dt="2024-01-30T18:32:36.842" v="732" actId="1076"/>
          <ac:spMkLst>
            <pc:docMk/>
            <pc:sldMk cId="1249882133" sldId="336"/>
            <ac:spMk id="29" creationId="{EE144DB2-DFA7-3CBA-7EFE-7E843E85CF52}"/>
          </ac:spMkLst>
        </pc:spChg>
        <pc:spChg chg="add del mod">
          <ac:chgData name="Ali, Syed Waqqas" userId="1b3a5f44-9498-4738-8c4e-8127257d744d" providerId="ADAL" clId="{87E1A513-5D24-4750-8F2C-30F1CDBA0A9D}" dt="2024-01-30T18:33:30.087" v="749" actId="478"/>
          <ac:spMkLst>
            <pc:docMk/>
            <pc:sldMk cId="1249882133" sldId="336"/>
            <ac:spMk id="30" creationId="{F140322E-FA3D-7F1C-BCFD-B9BF3150304C}"/>
          </ac:spMkLst>
        </pc:spChg>
        <pc:spChg chg="add del mod">
          <ac:chgData name="Ali, Syed Waqqas" userId="1b3a5f44-9498-4738-8c4e-8127257d744d" providerId="ADAL" clId="{87E1A513-5D24-4750-8F2C-30F1CDBA0A9D}" dt="2024-01-30T18:33:27.743" v="747" actId="478"/>
          <ac:spMkLst>
            <pc:docMk/>
            <pc:sldMk cId="1249882133" sldId="336"/>
            <ac:spMk id="31" creationId="{4669716F-C85F-DF81-CD04-80F7C34BDE03}"/>
          </ac:spMkLst>
        </pc:spChg>
        <pc:spChg chg="add del mod">
          <ac:chgData name="Ali, Syed Waqqas" userId="1b3a5f44-9498-4738-8c4e-8127257d744d" providerId="ADAL" clId="{87E1A513-5D24-4750-8F2C-30F1CDBA0A9D}" dt="2024-01-30T18:33:26.921" v="746" actId="478"/>
          <ac:spMkLst>
            <pc:docMk/>
            <pc:sldMk cId="1249882133" sldId="336"/>
            <ac:spMk id="32" creationId="{F0CF6D91-48FC-95DF-659A-9F7BC43A09D7}"/>
          </ac:spMkLst>
        </pc:spChg>
        <pc:spChg chg="add del mod">
          <ac:chgData name="Ali, Syed Waqqas" userId="1b3a5f44-9498-4738-8c4e-8127257d744d" providerId="ADAL" clId="{87E1A513-5D24-4750-8F2C-30F1CDBA0A9D}" dt="2024-01-30T18:33:34.722" v="750" actId="478"/>
          <ac:spMkLst>
            <pc:docMk/>
            <pc:sldMk cId="1249882133" sldId="336"/>
            <ac:spMk id="34" creationId="{BF32D7CB-AC37-8117-E115-84341642C951}"/>
          </ac:spMkLst>
        </pc:spChg>
        <pc:spChg chg="add del mod">
          <ac:chgData name="Ali, Syed Waqqas" userId="1b3a5f44-9498-4738-8c4e-8127257d744d" providerId="ADAL" clId="{87E1A513-5D24-4750-8F2C-30F1CDBA0A9D}" dt="2024-01-30T18:33:34.722" v="750" actId="478"/>
          <ac:spMkLst>
            <pc:docMk/>
            <pc:sldMk cId="1249882133" sldId="336"/>
            <ac:spMk id="35" creationId="{EEE5F469-26B7-EF62-7EAF-53C73688145D}"/>
          </ac:spMkLst>
        </pc:spChg>
        <pc:spChg chg="add del mod">
          <ac:chgData name="Ali, Syed Waqqas" userId="1b3a5f44-9498-4738-8c4e-8127257d744d" providerId="ADAL" clId="{87E1A513-5D24-4750-8F2C-30F1CDBA0A9D}" dt="2024-01-30T18:33:28.954" v="748" actId="478"/>
          <ac:spMkLst>
            <pc:docMk/>
            <pc:sldMk cId="1249882133" sldId="336"/>
            <ac:spMk id="37" creationId="{AE576906-84FD-84C3-663A-E89DD824B574}"/>
          </ac:spMkLst>
        </pc:spChg>
        <pc:spChg chg="add del mod">
          <ac:chgData name="Ali, Syed Waqqas" userId="1b3a5f44-9498-4738-8c4e-8127257d744d" providerId="ADAL" clId="{87E1A513-5D24-4750-8F2C-30F1CDBA0A9D}" dt="2024-01-30T18:33:28.954" v="748" actId="478"/>
          <ac:spMkLst>
            <pc:docMk/>
            <pc:sldMk cId="1249882133" sldId="336"/>
            <ac:spMk id="38" creationId="{F1F9B770-33BE-BD27-82E4-C042AE3A1C34}"/>
          </ac:spMkLst>
        </pc:spChg>
        <pc:spChg chg="add del mod">
          <ac:chgData name="Ali, Syed Waqqas" userId="1b3a5f44-9498-4738-8c4e-8127257d744d" providerId="ADAL" clId="{87E1A513-5D24-4750-8F2C-30F1CDBA0A9D}" dt="2024-01-30T18:33:26.240" v="745" actId="478"/>
          <ac:spMkLst>
            <pc:docMk/>
            <pc:sldMk cId="1249882133" sldId="336"/>
            <ac:spMk id="42" creationId="{B5288C27-0CA7-7452-7C82-C3A7F5329329}"/>
          </ac:spMkLst>
        </pc:spChg>
        <pc:spChg chg="add del mod">
          <ac:chgData name="Ali, Syed Waqqas" userId="1b3a5f44-9498-4738-8c4e-8127257d744d" providerId="ADAL" clId="{87E1A513-5D24-4750-8F2C-30F1CDBA0A9D}" dt="2024-01-30T18:33:26.240" v="745" actId="478"/>
          <ac:spMkLst>
            <pc:docMk/>
            <pc:sldMk cId="1249882133" sldId="336"/>
            <ac:spMk id="43" creationId="{83D2792A-4397-5CA8-B8E1-9479F8790D17}"/>
          </ac:spMkLst>
        </pc:spChg>
        <pc:cxnChg chg="mod">
          <ac:chgData name="Ali, Syed Waqqas" userId="1b3a5f44-9498-4738-8c4e-8127257d744d" providerId="ADAL" clId="{87E1A513-5D24-4750-8F2C-30F1CDBA0A9D}" dt="2024-01-30T18:28:58.610" v="597" actId="1076"/>
          <ac:cxnSpMkLst>
            <pc:docMk/>
            <pc:sldMk cId="1249882133" sldId="336"/>
            <ac:cxnSpMk id="13" creationId="{BA404C93-AD19-A231-1C39-E7C35512B82B}"/>
          </ac:cxnSpMkLst>
        </pc:cxnChg>
        <pc:cxnChg chg="add mod">
          <ac:chgData name="Ali, Syed Waqqas" userId="1b3a5f44-9498-4738-8c4e-8127257d744d" providerId="ADAL" clId="{87E1A513-5D24-4750-8F2C-30F1CDBA0A9D}" dt="2024-01-30T18:29:27.385" v="605" actId="14100"/>
          <ac:cxnSpMkLst>
            <pc:docMk/>
            <pc:sldMk cId="1249882133" sldId="336"/>
            <ac:cxnSpMk id="17" creationId="{299813CB-C7B8-D590-6256-24109A1664CF}"/>
          </ac:cxnSpMkLst>
        </pc:cxnChg>
        <pc:cxnChg chg="add mod">
          <ac:chgData name="Ali, Syed Waqqas" userId="1b3a5f44-9498-4738-8c4e-8127257d744d" providerId="ADAL" clId="{87E1A513-5D24-4750-8F2C-30F1CDBA0A9D}" dt="2024-01-30T18:33:34.722" v="750" actId="478"/>
          <ac:cxnSpMkLst>
            <pc:docMk/>
            <pc:sldMk cId="1249882133" sldId="336"/>
            <ac:cxnSpMk id="22" creationId="{AF1EA956-9B17-CCD1-A6B2-EF7DDDA62B87}"/>
          </ac:cxnSpMkLst>
        </pc:cxnChg>
        <pc:cxnChg chg="add mod">
          <ac:chgData name="Ali, Syed Waqqas" userId="1b3a5f44-9498-4738-8c4e-8127257d744d" providerId="ADAL" clId="{87E1A513-5D24-4750-8F2C-30F1CDBA0A9D}" dt="2024-01-30T18:32:53.657" v="737" actId="14100"/>
          <ac:cxnSpMkLst>
            <pc:docMk/>
            <pc:sldMk cId="1249882133" sldId="336"/>
            <ac:cxnSpMk id="23" creationId="{A57B819B-19D8-3C90-2D08-CD2B2B93C32E}"/>
          </ac:cxnSpMkLst>
        </pc:cxnChg>
        <pc:cxnChg chg="add mod">
          <ac:chgData name="Ali, Syed Waqqas" userId="1b3a5f44-9498-4738-8c4e-8127257d744d" providerId="ADAL" clId="{87E1A513-5D24-4750-8F2C-30F1CDBA0A9D}" dt="2024-01-30T18:32:59.829" v="740" actId="14100"/>
          <ac:cxnSpMkLst>
            <pc:docMk/>
            <pc:sldMk cId="1249882133" sldId="336"/>
            <ac:cxnSpMk id="25" creationId="{D2BF5AF4-0F98-2083-FDA0-571D6C5EA398}"/>
          </ac:cxnSpMkLst>
        </pc:cxnChg>
      </pc:sldChg>
      <pc:sldChg chg="addSp modSp add mod">
        <pc:chgData name="Ali, Syed Waqqas" userId="1b3a5f44-9498-4738-8c4e-8127257d744d" providerId="ADAL" clId="{87E1A513-5D24-4750-8F2C-30F1CDBA0A9D}" dt="2024-01-30T18:50:58.510" v="1291" actId="20577"/>
        <pc:sldMkLst>
          <pc:docMk/>
          <pc:sldMk cId="1503592271" sldId="337"/>
        </pc:sldMkLst>
        <pc:spChg chg="mod">
          <ac:chgData name="Ali, Syed Waqqas" userId="1b3a5f44-9498-4738-8c4e-8127257d744d" providerId="ADAL" clId="{87E1A513-5D24-4750-8F2C-30F1CDBA0A9D}" dt="2024-01-30T18:50:58.510" v="1291" actId="20577"/>
          <ac:spMkLst>
            <pc:docMk/>
            <pc:sldMk cId="1503592271" sldId="337"/>
            <ac:spMk id="2" creationId="{0F38800C-8A7D-E150-1D69-4C942110B9A3}"/>
          </ac:spMkLst>
        </pc:spChg>
        <pc:spChg chg="add mod">
          <ac:chgData name="Ali, Syed Waqqas" userId="1b3a5f44-9498-4738-8c4e-8127257d744d" providerId="ADAL" clId="{87E1A513-5D24-4750-8F2C-30F1CDBA0A9D}" dt="2024-01-30T18:34:47.925" v="831" actId="1076"/>
          <ac:spMkLst>
            <pc:docMk/>
            <pc:sldMk cId="1503592271" sldId="337"/>
            <ac:spMk id="3" creationId="{7A57BA73-0FAC-ABF0-4745-4219C9C71CF0}"/>
          </ac:spMkLst>
        </pc:spChg>
        <pc:spChg chg="mod">
          <ac:chgData name="Ali, Syed Waqqas" userId="1b3a5f44-9498-4738-8c4e-8127257d744d" providerId="ADAL" clId="{87E1A513-5D24-4750-8F2C-30F1CDBA0A9D}" dt="2024-01-30T18:45:50.402" v="1129" actId="20577"/>
          <ac:spMkLst>
            <pc:docMk/>
            <pc:sldMk cId="1503592271" sldId="337"/>
            <ac:spMk id="30" creationId="{F140322E-FA3D-7F1C-BCFD-B9BF3150304C}"/>
          </ac:spMkLst>
        </pc:spChg>
        <pc:spChg chg="mod">
          <ac:chgData name="Ali, Syed Waqqas" userId="1b3a5f44-9498-4738-8c4e-8127257d744d" providerId="ADAL" clId="{87E1A513-5D24-4750-8F2C-30F1CDBA0A9D}" dt="2024-01-30T18:45:47.691" v="1123" actId="20577"/>
          <ac:spMkLst>
            <pc:docMk/>
            <pc:sldMk cId="1503592271" sldId="337"/>
            <ac:spMk id="31" creationId="{4669716F-C85F-DF81-CD04-80F7C34BDE03}"/>
          </ac:spMkLst>
        </pc:spChg>
        <pc:spChg chg="mod">
          <ac:chgData name="Ali, Syed Waqqas" userId="1b3a5f44-9498-4738-8c4e-8127257d744d" providerId="ADAL" clId="{87E1A513-5D24-4750-8F2C-30F1CDBA0A9D}" dt="2024-01-30T18:45:44.005" v="1117" actId="20577"/>
          <ac:spMkLst>
            <pc:docMk/>
            <pc:sldMk cId="1503592271" sldId="337"/>
            <ac:spMk id="32" creationId="{F0CF6D91-48FC-95DF-659A-9F7BC43A09D7}"/>
          </ac:spMkLst>
        </pc:spChg>
        <pc:spChg chg="mod">
          <ac:chgData name="Ali, Syed Waqqas" userId="1b3a5f44-9498-4738-8c4e-8127257d744d" providerId="ADAL" clId="{87E1A513-5D24-4750-8F2C-30F1CDBA0A9D}" dt="2024-01-30T18:34:58.294" v="838" actId="1037"/>
          <ac:spMkLst>
            <pc:docMk/>
            <pc:sldMk cId="1503592271" sldId="337"/>
            <ac:spMk id="42" creationId="{B5288C27-0CA7-7452-7C82-C3A7F5329329}"/>
          </ac:spMkLst>
        </pc:spChg>
        <pc:spChg chg="mod">
          <ac:chgData name="Ali, Syed Waqqas" userId="1b3a5f44-9498-4738-8c4e-8127257d744d" providerId="ADAL" clId="{87E1A513-5D24-4750-8F2C-30F1CDBA0A9D}" dt="2024-01-30T18:34:58.294" v="838" actId="1037"/>
          <ac:spMkLst>
            <pc:docMk/>
            <pc:sldMk cId="1503592271" sldId="337"/>
            <ac:spMk id="43" creationId="{83D2792A-4397-5CA8-B8E1-9479F8790D17}"/>
          </ac:spMkLst>
        </pc:spChg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124168973" sldId="337"/>
        </pc:sldMkLst>
      </pc:sldChg>
      <pc:sldChg chg="addSp delSp modSp add mod">
        <pc:chgData name="Ali, Syed Waqqas" userId="1b3a5f44-9498-4738-8c4e-8127257d744d" providerId="ADAL" clId="{87E1A513-5D24-4750-8F2C-30F1CDBA0A9D}" dt="2024-01-30T18:56:47.191" v="1301" actId="1076"/>
        <pc:sldMkLst>
          <pc:docMk/>
          <pc:sldMk cId="2119862745" sldId="338"/>
        </pc:sldMkLst>
        <pc:spChg chg="mod">
          <ac:chgData name="Ali, Syed Waqqas" userId="1b3a5f44-9498-4738-8c4e-8127257d744d" providerId="ADAL" clId="{87E1A513-5D24-4750-8F2C-30F1CDBA0A9D}" dt="2024-01-30T18:51:02.209" v="1295" actId="20577"/>
          <ac:spMkLst>
            <pc:docMk/>
            <pc:sldMk cId="2119862745" sldId="338"/>
            <ac:spMk id="2" creationId="{0F38800C-8A7D-E150-1D69-4C942110B9A3}"/>
          </ac:spMkLst>
        </pc:spChg>
        <pc:spChg chg="del">
          <ac:chgData name="Ali, Syed Waqqas" userId="1b3a5f44-9498-4738-8c4e-8127257d744d" providerId="ADAL" clId="{87E1A513-5D24-4750-8F2C-30F1CDBA0A9D}" dt="2024-01-30T18:35:22.822" v="840" actId="478"/>
          <ac:spMkLst>
            <pc:docMk/>
            <pc:sldMk cId="2119862745" sldId="338"/>
            <ac:spMk id="3" creationId="{7A57BA73-0FAC-ABF0-4745-4219C9C71CF0}"/>
          </ac:spMkLst>
        </pc:spChg>
        <pc:spChg chg="mod">
          <ac:chgData name="Ali, Syed Waqqas" userId="1b3a5f44-9498-4738-8c4e-8127257d744d" providerId="ADAL" clId="{87E1A513-5D24-4750-8F2C-30F1CDBA0A9D}" dt="2024-01-30T18:35:38.015" v="848" actId="1076"/>
          <ac:spMkLst>
            <pc:docMk/>
            <pc:sldMk cId="2119862745" sldId="338"/>
            <ac:spMk id="9" creationId="{936A4FF9-15A0-F567-75DC-A767F8BDDD44}"/>
          </ac:spMkLst>
        </pc:spChg>
        <pc:spChg chg="del">
          <ac:chgData name="Ali, Syed Waqqas" userId="1b3a5f44-9498-4738-8c4e-8127257d744d" providerId="ADAL" clId="{87E1A513-5D24-4750-8F2C-30F1CDBA0A9D}" dt="2024-01-30T18:35:55.979" v="855" actId="478"/>
          <ac:spMkLst>
            <pc:docMk/>
            <pc:sldMk cId="2119862745" sldId="338"/>
            <ac:spMk id="10" creationId="{2037CF5C-7DB9-EA0F-1842-A0454F061A2D}"/>
          </ac:spMkLst>
        </pc:spChg>
        <pc:spChg chg="del">
          <ac:chgData name="Ali, Syed Waqqas" userId="1b3a5f44-9498-4738-8c4e-8127257d744d" providerId="ADAL" clId="{87E1A513-5D24-4750-8F2C-30F1CDBA0A9D}" dt="2024-01-30T18:35:55.979" v="855" actId="478"/>
          <ac:spMkLst>
            <pc:docMk/>
            <pc:sldMk cId="2119862745" sldId="338"/>
            <ac:spMk id="11" creationId="{A9015A1B-EE6B-463A-7E2F-58BCA70F2DD1}"/>
          </ac:spMkLst>
        </pc:spChg>
        <pc:spChg chg="mod">
          <ac:chgData name="Ali, Syed Waqqas" userId="1b3a5f44-9498-4738-8c4e-8127257d744d" providerId="ADAL" clId="{87E1A513-5D24-4750-8F2C-30F1CDBA0A9D}" dt="2024-01-30T18:35:53.689" v="854" actId="1076"/>
          <ac:spMkLst>
            <pc:docMk/>
            <pc:sldMk cId="2119862745" sldId="338"/>
            <ac:spMk id="14" creationId="{9AC3FBE3-1588-A01A-B42E-D33CA6CAA186}"/>
          </ac:spMkLst>
        </pc:spChg>
        <pc:spChg chg="del">
          <ac:chgData name="Ali, Syed Waqqas" userId="1b3a5f44-9498-4738-8c4e-8127257d744d" providerId="ADAL" clId="{87E1A513-5D24-4750-8F2C-30F1CDBA0A9D}" dt="2024-01-30T18:35:55.979" v="855" actId="478"/>
          <ac:spMkLst>
            <pc:docMk/>
            <pc:sldMk cId="2119862745" sldId="338"/>
            <ac:spMk id="15" creationId="{AC2640DA-2A61-AC40-004F-DC3CED4EF47C}"/>
          </ac:spMkLst>
        </pc:spChg>
        <pc:spChg chg="del">
          <ac:chgData name="Ali, Syed Waqqas" userId="1b3a5f44-9498-4738-8c4e-8127257d744d" providerId="ADAL" clId="{87E1A513-5D24-4750-8F2C-30F1CDBA0A9D}" dt="2024-01-30T18:35:25.162" v="842" actId="478"/>
          <ac:spMkLst>
            <pc:docMk/>
            <pc:sldMk cId="2119862745" sldId="338"/>
            <ac:spMk id="16" creationId="{BA89DD87-D110-DF03-217E-9EF795084F81}"/>
          </ac:spMkLst>
        </pc:spChg>
        <pc:spChg chg="mod">
          <ac:chgData name="Ali, Syed Waqqas" userId="1b3a5f44-9498-4738-8c4e-8127257d744d" providerId="ADAL" clId="{87E1A513-5D24-4750-8F2C-30F1CDBA0A9D}" dt="2024-01-30T18:35:51.165" v="853" actId="1076"/>
          <ac:spMkLst>
            <pc:docMk/>
            <pc:sldMk cId="2119862745" sldId="338"/>
            <ac:spMk id="20" creationId="{CD7173C0-F12D-81AB-EAC2-0FD9AE6605EE}"/>
          </ac:spMkLst>
        </pc:spChg>
        <pc:spChg chg="del">
          <ac:chgData name="Ali, Syed Waqqas" userId="1b3a5f44-9498-4738-8c4e-8127257d744d" providerId="ADAL" clId="{87E1A513-5D24-4750-8F2C-30F1CDBA0A9D}" dt="2024-01-30T18:35:24.255" v="841" actId="478"/>
          <ac:spMkLst>
            <pc:docMk/>
            <pc:sldMk cId="2119862745" sldId="338"/>
            <ac:spMk id="21" creationId="{5ABBC78B-C2F2-D09C-B8FE-D0BA6FF32066}"/>
          </ac:spMkLst>
        </pc:spChg>
        <pc:spChg chg="add mod">
          <ac:chgData name="Ali, Syed Waqqas" userId="1b3a5f44-9498-4738-8c4e-8127257d744d" providerId="ADAL" clId="{87E1A513-5D24-4750-8F2C-30F1CDBA0A9D}" dt="2024-01-30T18:38:36.520" v="864" actId="1076"/>
          <ac:spMkLst>
            <pc:docMk/>
            <pc:sldMk cId="2119862745" sldId="338"/>
            <ac:spMk id="24" creationId="{8B50E0CD-35C7-5EA1-B403-09A181864E05}"/>
          </ac:spMkLst>
        </pc:spChg>
        <pc:spChg chg="add mod">
          <ac:chgData name="Ali, Syed Waqqas" userId="1b3a5f44-9498-4738-8c4e-8127257d744d" providerId="ADAL" clId="{87E1A513-5D24-4750-8F2C-30F1CDBA0A9D}" dt="2024-01-30T18:38:40.124" v="866" actId="1076"/>
          <ac:spMkLst>
            <pc:docMk/>
            <pc:sldMk cId="2119862745" sldId="338"/>
            <ac:spMk id="26" creationId="{F5BE79CD-0618-94E8-2996-3D07D715B42C}"/>
          </ac:spMkLst>
        </pc:spChg>
        <pc:spChg chg="del">
          <ac:chgData name="Ali, Syed Waqqas" userId="1b3a5f44-9498-4738-8c4e-8127257d744d" providerId="ADAL" clId="{87E1A513-5D24-4750-8F2C-30F1CDBA0A9D}" dt="2024-01-30T18:35:30.484" v="845" actId="478"/>
          <ac:spMkLst>
            <pc:docMk/>
            <pc:sldMk cId="2119862745" sldId="338"/>
            <ac:spMk id="27" creationId="{CE5C4A44-3386-49A9-D10E-5A18EA1E6860}"/>
          </ac:spMkLst>
        </pc:spChg>
        <pc:spChg chg="del">
          <ac:chgData name="Ali, Syed Waqqas" userId="1b3a5f44-9498-4738-8c4e-8127257d744d" providerId="ADAL" clId="{87E1A513-5D24-4750-8F2C-30F1CDBA0A9D}" dt="2024-01-30T18:35:30.484" v="845" actId="478"/>
          <ac:spMkLst>
            <pc:docMk/>
            <pc:sldMk cId="2119862745" sldId="338"/>
            <ac:spMk id="28" creationId="{D9177097-2BFF-8FF2-A250-2381028770D2}"/>
          </ac:spMkLst>
        </pc:spChg>
        <pc:spChg chg="del">
          <ac:chgData name="Ali, Syed Waqqas" userId="1b3a5f44-9498-4738-8c4e-8127257d744d" providerId="ADAL" clId="{87E1A513-5D24-4750-8F2C-30F1CDBA0A9D}" dt="2024-01-30T18:35:28.084" v="844" actId="478"/>
          <ac:spMkLst>
            <pc:docMk/>
            <pc:sldMk cId="2119862745" sldId="338"/>
            <ac:spMk id="29" creationId="{EE144DB2-DFA7-3CBA-7EFE-7E843E85CF52}"/>
          </ac:spMkLst>
        </pc:spChg>
        <pc:spChg chg="del">
          <ac:chgData name="Ali, Syed Waqqas" userId="1b3a5f44-9498-4738-8c4e-8127257d744d" providerId="ADAL" clId="{87E1A513-5D24-4750-8F2C-30F1CDBA0A9D}" dt="2024-01-30T18:35:28.084" v="844" actId="478"/>
          <ac:spMkLst>
            <pc:docMk/>
            <pc:sldMk cId="2119862745" sldId="338"/>
            <ac:spMk id="30" creationId="{F140322E-FA3D-7F1C-BCFD-B9BF3150304C}"/>
          </ac:spMkLst>
        </pc:spChg>
        <pc:spChg chg="del">
          <ac:chgData name="Ali, Syed Waqqas" userId="1b3a5f44-9498-4738-8c4e-8127257d744d" providerId="ADAL" clId="{87E1A513-5D24-4750-8F2C-30F1CDBA0A9D}" dt="2024-01-30T18:35:28.084" v="844" actId="478"/>
          <ac:spMkLst>
            <pc:docMk/>
            <pc:sldMk cId="2119862745" sldId="338"/>
            <ac:spMk id="31" creationId="{4669716F-C85F-DF81-CD04-80F7C34BDE03}"/>
          </ac:spMkLst>
        </pc:spChg>
        <pc:spChg chg="del">
          <ac:chgData name="Ali, Syed Waqqas" userId="1b3a5f44-9498-4738-8c4e-8127257d744d" providerId="ADAL" clId="{87E1A513-5D24-4750-8F2C-30F1CDBA0A9D}" dt="2024-01-30T18:35:31.695" v="846" actId="478"/>
          <ac:spMkLst>
            <pc:docMk/>
            <pc:sldMk cId="2119862745" sldId="338"/>
            <ac:spMk id="32" creationId="{F0CF6D91-48FC-95DF-659A-9F7BC43A09D7}"/>
          </ac:spMkLst>
        </pc:spChg>
        <pc:spChg chg="add mod">
          <ac:chgData name="Ali, Syed Waqqas" userId="1b3a5f44-9498-4738-8c4e-8127257d744d" providerId="ADAL" clId="{87E1A513-5D24-4750-8F2C-30F1CDBA0A9D}" dt="2024-01-30T18:38:57.109" v="869" actId="20577"/>
          <ac:spMkLst>
            <pc:docMk/>
            <pc:sldMk cId="2119862745" sldId="338"/>
            <ac:spMk id="33" creationId="{2F34DF75-F461-A580-45D8-03CA2D588CAB}"/>
          </ac:spMkLst>
        </pc:spChg>
        <pc:spChg chg="del">
          <ac:chgData name="Ali, Syed Waqqas" userId="1b3a5f44-9498-4738-8c4e-8127257d744d" providerId="ADAL" clId="{87E1A513-5D24-4750-8F2C-30F1CDBA0A9D}" dt="2024-01-30T18:35:28.084" v="844" actId="478"/>
          <ac:spMkLst>
            <pc:docMk/>
            <pc:sldMk cId="2119862745" sldId="338"/>
            <ac:spMk id="34" creationId="{BF32D7CB-AC37-8117-E115-84341642C951}"/>
          </ac:spMkLst>
        </pc:spChg>
        <pc:spChg chg="del">
          <ac:chgData name="Ali, Syed Waqqas" userId="1b3a5f44-9498-4738-8c4e-8127257d744d" providerId="ADAL" clId="{87E1A513-5D24-4750-8F2C-30F1CDBA0A9D}" dt="2024-01-30T18:35:28.084" v="844" actId="478"/>
          <ac:spMkLst>
            <pc:docMk/>
            <pc:sldMk cId="2119862745" sldId="338"/>
            <ac:spMk id="35" creationId="{EEE5F469-26B7-EF62-7EAF-53C73688145D}"/>
          </ac:spMkLst>
        </pc:spChg>
        <pc:spChg chg="del">
          <ac:chgData name="Ali, Syed Waqqas" userId="1b3a5f44-9498-4738-8c4e-8127257d744d" providerId="ADAL" clId="{87E1A513-5D24-4750-8F2C-30F1CDBA0A9D}" dt="2024-01-30T18:35:28.084" v="844" actId="478"/>
          <ac:spMkLst>
            <pc:docMk/>
            <pc:sldMk cId="2119862745" sldId="338"/>
            <ac:spMk id="37" creationId="{AE576906-84FD-84C3-663A-E89DD824B574}"/>
          </ac:spMkLst>
        </pc:spChg>
        <pc:spChg chg="del">
          <ac:chgData name="Ali, Syed Waqqas" userId="1b3a5f44-9498-4738-8c4e-8127257d744d" providerId="ADAL" clId="{87E1A513-5D24-4750-8F2C-30F1CDBA0A9D}" dt="2024-01-30T18:35:28.084" v="844" actId="478"/>
          <ac:spMkLst>
            <pc:docMk/>
            <pc:sldMk cId="2119862745" sldId="338"/>
            <ac:spMk id="38" creationId="{F1F9B770-33BE-BD27-82E4-C042AE3A1C34}"/>
          </ac:spMkLst>
        </pc:spChg>
        <pc:spChg chg="add mod">
          <ac:chgData name="Ali, Syed Waqqas" userId="1b3a5f44-9498-4738-8c4e-8127257d744d" providerId="ADAL" clId="{87E1A513-5D24-4750-8F2C-30F1CDBA0A9D}" dt="2024-01-30T18:56:47.191" v="1301" actId="1076"/>
          <ac:spMkLst>
            <pc:docMk/>
            <pc:sldMk cId="2119862745" sldId="338"/>
            <ac:spMk id="41" creationId="{2BB36BDD-8C95-CCF1-7078-752CABB946E1}"/>
          </ac:spMkLst>
        </pc:spChg>
        <pc:spChg chg="del">
          <ac:chgData name="Ali, Syed Waqqas" userId="1b3a5f44-9498-4738-8c4e-8127257d744d" providerId="ADAL" clId="{87E1A513-5D24-4750-8F2C-30F1CDBA0A9D}" dt="2024-01-30T18:35:30.484" v="845" actId="478"/>
          <ac:spMkLst>
            <pc:docMk/>
            <pc:sldMk cId="2119862745" sldId="338"/>
            <ac:spMk id="42" creationId="{B5288C27-0CA7-7452-7C82-C3A7F5329329}"/>
          </ac:spMkLst>
        </pc:spChg>
        <pc:spChg chg="del">
          <ac:chgData name="Ali, Syed Waqqas" userId="1b3a5f44-9498-4738-8c4e-8127257d744d" providerId="ADAL" clId="{87E1A513-5D24-4750-8F2C-30F1CDBA0A9D}" dt="2024-01-30T18:35:30.484" v="845" actId="478"/>
          <ac:spMkLst>
            <pc:docMk/>
            <pc:sldMk cId="2119862745" sldId="338"/>
            <ac:spMk id="43" creationId="{83D2792A-4397-5CA8-B8E1-9479F8790D17}"/>
          </ac:spMkLst>
        </pc:spChg>
        <pc:spChg chg="add mod">
          <ac:chgData name="Ali, Syed Waqqas" userId="1b3a5f44-9498-4738-8c4e-8127257d744d" providerId="ADAL" clId="{87E1A513-5D24-4750-8F2C-30F1CDBA0A9D}" dt="2024-01-30T18:56:42.938" v="1300" actId="1076"/>
          <ac:spMkLst>
            <pc:docMk/>
            <pc:sldMk cId="2119862745" sldId="338"/>
            <ac:spMk id="46" creationId="{A32C54E4-0D39-2C27-41E9-0D98F5DD39CE}"/>
          </ac:spMkLst>
        </pc:spChg>
        <pc:spChg chg="add mod">
          <ac:chgData name="Ali, Syed Waqqas" userId="1b3a5f44-9498-4738-8c4e-8127257d744d" providerId="ADAL" clId="{87E1A513-5D24-4750-8F2C-30F1CDBA0A9D}" dt="2024-01-30T18:39:54.576" v="886" actId="1076"/>
          <ac:spMkLst>
            <pc:docMk/>
            <pc:sldMk cId="2119862745" sldId="338"/>
            <ac:spMk id="47" creationId="{C1F03D4A-D117-FD68-8570-46D2AE85DCE4}"/>
          </ac:spMkLst>
        </pc:spChg>
        <pc:spChg chg="add mod">
          <ac:chgData name="Ali, Syed Waqqas" userId="1b3a5f44-9498-4738-8c4e-8127257d744d" providerId="ADAL" clId="{87E1A513-5D24-4750-8F2C-30F1CDBA0A9D}" dt="2024-01-30T18:39:54.576" v="886" actId="1076"/>
          <ac:spMkLst>
            <pc:docMk/>
            <pc:sldMk cId="2119862745" sldId="338"/>
            <ac:spMk id="48" creationId="{7D9DD76C-0016-288A-7AB2-ECF6B2CEE146}"/>
          </ac:spMkLst>
        </pc:spChg>
        <pc:spChg chg="add mod">
          <ac:chgData name="Ali, Syed Waqqas" userId="1b3a5f44-9498-4738-8c4e-8127257d744d" providerId="ADAL" clId="{87E1A513-5D24-4750-8F2C-30F1CDBA0A9D}" dt="2024-01-30T18:45:31.912" v="1099" actId="20577"/>
          <ac:spMkLst>
            <pc:docMk/>
            <pc:sldMk cId="2119862745" sldId="338"/>
            <ac:spMk id="49" creationId="{B6CB087E-BC5E-03B5-1B6D-BC68F37A6C0C}"/>
          </ac:spMkLst>
        </pc:spChg>
        <pc:spChg chg="add mod">
          <ac:chgData name="Ali, Syed Waqqas" userId="1b3a5f44-9498-4738-8c4e-8127257d744d" providerId="ADAL" clId="{87E1A513-5D24-4750-8F2C-30F1CDBA0A9D}" dt="2024-01-30T18:40:51.973" v="921" actId="1076"/>
          <ac:spMkLst>
            <pc:docMk/>
            <pc:sldMk cId="2119862745" sldId="338"/>
            <ac:spMk id="52" creationId="{9099C299-F256-BE74-A323-A72DC0B71D3C}"/>
          </ac:spMkLst>
        </pc:spChg>
        <pc:spChg chg="add mod">
          <ac:chgData name="Ali, Syed Waqqas" userId="1b3a5f44-9498-4738-8c4e-8127257d744d" providerId="ADAL" clId="{87E1A513-5D24-4750-8F2C-30F1CDBA0A9D}" dt="2024-01-30T18:41:01.242" v="923" actId="1076"/>
          <ac:spMkLst>
            <pc:docMk/>
            <pc:sldMk cId="2119862745" sldId="338"/>
            <ac:spMk id="53" creationId="{AFD76E8A-4C13-D650-EA4F-2EAAFC6DF1F7}"/>
          </ac:spMkLst>
        </pc:spChg>
        <pc:spChg chg="add mod">
          <ac:chgData name="Ali, Syed Waqqas" userId="1b3a5f44-9498-4738-8c4e-8127257d744d" providerId="ADAL" clId="{87E1A513-5D24-4750-8F2C-30F1CDBA0A9D}" dt="2024-01-30T18:41:01.242" v="923" actId="1076"/>
          <ac:spMkLst>
            <pc:docMk/>
            <pc:sldMk cId="2119862745" sldId="338"/>
            <ac:spMk id="54" creationId="{9CB2F004-30FB-14A5-3F61-E878BA6CC971}"/>
          </ac:spMkLst>
        </pc:spChg>
        <pc:spChg chg="add mod">
          <ac:chgData name="Ali, Syed Waqqas" userId="1b3a5f44-9498-4738-8c4e-8127257d744d" providerId="ADAL" clId="{87E1A513-5D24-4750-8F2C-30F1CDBA0A9D}" dt="2024-01-30T18:48:24.124" v="1215" actId="1076"/>
          <ac:spMkLst>
            <pc:docMk/>
            <pc:sldMk cId="2119862745" sldId="338"/>
            <ac:spMk id="55" creationId="{B922B945-196E-4E1D-CF7A-AFA56740C59B}"/>
          </ac:spMkLst>
        </pc:spChg>
        <pc:spChg chg="add mod">
          <ac:chgData name="Ali, Syed Waqqas" userId="1b3a5f44-9498-4738-8c4e-8127257d744d" providerId="ADAL" clId="{87E1A513-5D24-4750-8F2C-30F1CDBA0A9D}" dt="2024-01-30T18:42:09.393" v="991" actId="1076"/>
          <ac:spMkLst>
            <pc:docMk/>
            <pc:sldMk cId="2119862745" sldId="338"/>
            <ac:spMk id="60" creationId="{086A6FEC-96CE-F312-CAEB-A45BABC879EF}"/>
          </ac:spMkLst>
        </pc:spChg>
        <pc:spChg chg="add mod">
          <ac:chgData name="Ali, Syed Waqqas" userId="1b3a5f44-9498-4738-8c4e-8127257d744d" providerId="ADAL" clId="{87E1A513-5D24-4750-8F2C-30F1CDBA0A9D}" dt="2024-01-30T18:43:10.482" v="993" actId="1076"/>
          <ac:spMkLst>
            <pc:docMk/>
            <pc:sldMk cId="2119862745" sldId="338"/>
            <ac:spMk id="61" creationId="{DF8E385F-8076-5F27-AD30-14E11C977F5E}"/>
          </ac:spMkLst>
        </pc:spChg>
        <pc:spChg chg="add mod">
          <ac:chgData name="Ali, Syed Waqqas" userId="1b3a5f44-9498-4738-8c4e-8127257d744d" providerId="ADAL" clId="{87E1A513-5D24-4750-8F2C-30F1CDBA0A9D}" dt="2024-01-30T18:43:10.482" v="993" actId="1076"/>
          <ac:spMkLst>
            <pc:docMk/>
            <pc:sldMk cId="2119862745" sldId="338"/>
            <ac:spMk id="62" creationId="{FCC26CA1-BAEB-C418-E2B6-1EB7DCE1478F}"/>
          </ac:spMkLst>
        </pc:spChg>
        <pc:spChg chg="add mod">
          <ac:chgData name="Ali, Syed Waqqas" userId="1b3a5f44-9498-4738-8c4e-8127257d744d" providerId="ADAL" clId="{87E1A513-5D24-4750-8F2C-30F1CDBA0A9D}" dt="2024-01-30T18:45:38.709" v="1111" actId="20577"/>
          <ac:spMkLst>
            <pc:docMk/>
            <pc:sldMk cId="2119862745" sldId="338"/>
            <ac:spMk id="63" creationId="{1BF48B26-F5E4-E4C1-E3C7-15ABBAB5F657}"/>
          </ac:spMkLst>
        </pc:spChg>
        <pc:spChg chg="add mod">
          <ac:chgData name="Ali, Syed Waqqas" userId="1b3a5f44-9498-4738-8c4e-8127257d744d" providerId="ADAL" clId="{87E1A513-5D24-4750-8F2C-30F1CDBA0A9D}" dt="2024-01-30T18:44:27.019" v="1054" actId="1076"/>
          <ac:spMkLst>
            <pc:docMk/>
            <pc:sldMk cId="2119862745" sldId="338"/>
            <ac:spMk id="67" creationId="{9C64F5F9-5B14-64FC-F150-E0796FD927CE}"/>
          </ac:spMkLst>
        </pc:spChg>
        <pc:spChg chg="add del mod">
          <ac:chgData name="Ali, Syed Waqqas" userId="1b3a5f44-9498-4738-8c4e-8127257d744d" providerId="ADAL" clId="{87E1A513-5D24-4750-8F2C-30F1CDBA0A9D}" dt="2024-01-30T18:48:19.857" v="1212" actId="478"/>
          <ac:spMkLst>
            <pc:docMk/>
            <pc:sldMk cId="2119862745" sldId="338"/>
            <ac:spMk id="68" creationId="{5646DE94-3727-A8AC-B04E-2E81F8606C23}"/>
          </ac:spMkLst>
        </pc:spChg>
        <pc:spChg chg="add del mod">
          <ac:chgData name="Ali, Syed Waqqas" userId="1b3a5f44-9498-4738-8c4e-8127257d744d" providerId="ADAL" clId="{87E1A513-5D24-4750-8F2C-30F1CDBA0A9D}" dt="2024-01-30T18:48:21.476" v="1213" actId="478"/>
          <ac:spMkLst>
            <pc:docMk/>
            <pc:sldMk cId="2119862745" sldId="338"/>
            <ac:spMk id="73" creationId="{11C7CA08-D369-125B-21F5-EB35B30F303B}"/>
          </ac:spMkLst>
        </pc:spChg>
        <pc:spChg chg="add del mod">
          <ac:chgData name="Ali, Syed Waqqas" userId="1b3a5f44-9498-4738-8c4e-8127257d744d" providerId="ADAL" clId="{87E1A513-5D24-4750-8F2C-30F1CDBA0A9D}" dt="2024-01-30T18:48:25.443" v="1216" actId="478"/>
          <ac:spMkLst>
            <pc:docMk/>
            <pc:sldMk cId="2119862745" sldId="338"/>
            <ac:spMk id="74" creationId="{5CAFA540-845F-4A96-10A5-5A5A697B1459}"/>
          </ac:spMkLst>
        </pc:spChg>
        <pc:spChg chg="add del mod">
          <ac:chgData name="Ali, Syed Waqqas" userId="1b3a5f44-9498-4738-8c4e-8127257d744d" providerId="ADAL" clId="{87E1A513-5D24-4750-8F2C-30F1CDBA0A9D}" dt="2024-01-30T18:48:28.847" v="1220" actId="478"/>
          <ac:spMkLst>
            <pc:docMk/>
            <pc:sldMk cId="2119862745" sldId="338"/>
            <ac:spMk id="77" creationId="{39A586A6-E496-0C9A-3A58-F4577577B88E}"/>
          </ac:spMkLst>
        </pc:spChg>
        <pc:spChg chg="add del mod">
          <ac:chgData name="Ali, Syed Waqqas" userId="1b3a5f44-9498-4738-8c4e-8127257d744d" providerId="ADAL" clId="{87E1A513-5D24-4750-8F2C-30F1CDBA0A9D}" dt="2024-01-30T18:48:26.186" v="1217" actId="478"/>
          <ac:spMkLst>
            <pc:docMk/>
            <pc:sldMk cId="2119862745" sldId="338"/>
            <ac:spMk id="78" creationId="{7EF1416F-4EE4-89A8-166B-5B7D33DE4DB2}"/>
          </ac:spMkLst>
        </pc:spChg>
        <pc:spChg chg="add del mod">
          <ac:chgData name="Ali, Syed Waqqas" userId="1b3a5f44-9498-4738-8c4e-8127257d744d" providerId="ADAL" clId="{87E1A513-5D24-4750-8F2C-30F1CDBA0A9D}" dt="2024-01-30T18:48:21.476" v="1213" actId="478"/>
          <ac:spMkLst>
            <pc:docMk/>
            <pc:sldMk cId="2119862745" sldId="338"/>
            <ac:spMk id="79" creationId="{C0E5A140-A8A4-205A-E7D0-6D70EA4D0B5E}"/>
          </ac:spMkLst>
        </pc:spChg>
        <pc:spChg chg="add del mod">
          <ac:chgData name="Ali, Syed Waqqas" userId="1b3a5f44-9498-4738-8c4e-8127257d744d" providerId="ADAL" clId="{87E1A513-5D24-4750-8F2C-30F1CDBA0A9D}" dt="2024-01-30T18:48:29.817" v="1221" actId="478"/>
          <ac:spMkLst>
            <pc:docMk/>
            <pc:sldMk cId="2119862745" sldId="338"/>
            <ac:spMk id="82" creationId="{C3EACB50-8BFC-1592-5749-CF167ABD533A}"/>
          </ac:spMkLst>
        </pc:spChg>
        <pc:spChg chg="add del mod">
          <ac:chgData name="Ali, Syed Waqqas" userId="1b3a5f44-9498-4738-8c4e-8127257d744d" providerId="ADAL" clId="{87E1A513-5D24-4750-8F2C-30F1CDBA0A9D}" dt="2024-01-30T18:48:29.817" v="1221" actId="478"/>
          <ac:spMkLst>
            <pc:docMk/>
            <pc:sldMk cId="2119862745" sldId="338"/>
            <ac:spMk id="83" creationId="{D7C4CEA3-2D34-484E-2CBF-334D62950F2F}"/>
          </ac:spMkLst>
        </pc:spChg>
        <pc:spChg chg="add del mod">
          <ac:chgData name="Ali, Syed Waqqas" userId="1b3a5f44-9498-4738-8c4e-8127257d744d" providerId="ADAL" clId="{87E1A513-5D24-4750-8F2C-30F1CDBA0A9D}" dt="2024-01-30T18:48:30.735" v="1222" actId="478"/>
          <ac:spMkLst>
            <pc:docMk/>
            <pc:sldMk cId="2119862745" sldId="338"/>
            <ac:spMk id="84" creationId="{52B95331-33B2-B8F8-3F7A-1D0302A14910}"/>
          </ac:spMkLst>
        </pc:spChg>
        <pc:spChg chg="add mod">
          <ac:chgData name="Ali, Syed Waqqas" userId="1b3a5f44-9498-4738-8c4e-8127257d744d" providerId="ADAL" clId="{87E1A513-5D24-4750-8F2C-30F1CDBA0A9D}" dt="2024-01-30T18:48:54.647" v="1280" actId="1076"/>
          <ac:spMkLst>
            <pc:docMk/>
            <pc:sldMk cId="2119862745" sldId="338"/>
            <ac:spMk id="85" creationId="{10D53382-F7D9-ED29-CCA3-37BE4E86C491}"/>
          </ac:spMkLst>
        </pc:spChg>
        <pc:cxnChg chg="mod">
          <ac:chgData name="Ali, Syed Waqqas" userId="1b3a5f44-9498-4738-8c4e-8127257d744d" providerId="ADAL" clId="{87E1A513-5D24-4750-8F2C-30F1CDBA0A9D}" dt="2024-01-30T18:35:43.203" v="850" actId="1076"/>
          <ac:cxnSpMkLst>
            <pc:docMk/>
            <pc:sldMk cId="2119862745" sldId="338"/>
            <ac:cxnSpMk id="13" creationId="{BA404C93-AD19-A231-1C39-E7C35512B82B}"/>
          </ac:cxnSpMkLst>
        </pc:cxnChg>
        <pc:cxnChg chg="mod">
          <ac:chgData name="Ali, Syed Waqqas" userId="1b3a5f44-9498-4738-8c4e-8127257d744d" providerId="ADAL" clId="{87E1A513-5D24-4750-8F2C-30F1CDBA0A9D}" dt="2024-01-30T18:35:48.662" v="852" actId="1076"/>
          <ac:cxnSpMkLst>
            <pc:docMk/>
            <pc:sldMk cId="2119862745" sldId="338"/>
            <ac:cxnSpMk id="17" creationId="{299813CB-C7B8-D590-6256-24109A1664CF}"/>
          </ac:cxnSpMkLst>
        </pc:cxnChg>
        <pc:cxnChg chg="del mod">
          <ac:chgData name="Ali, Syed Waqqas" userId="1b3a5f44-9498-4738-8c4e-8127257d744d" providerId="ADAL" clId="{87E1A513-5D24-4750-8F2C-30F1CDBA0A9D}" dt="2024-01-30T18:35:25.823" v="843" actId="478"/>
          <ac:cxnSpMkLst>
            <pc:docMk/>
            <pc:sldMk cId="2119862745" sldId="338"/>
            <ac:cxnSpMk id="22" creationId="{AF1EA956-9B17-CCD1-A6B2-EF7DDDA62B87}"/>
          </ac:cxnSpMkLst>
        </pc:cxnChg>
        <pc:cxnChg chg="del">
          <ac:chgData name="Ali, Syed Waqqas" userId="1b3a5f44-9498-4738-8c4e-8127257d744d" providerId="ADAL" clId="{87E1A513-5D24-4750-8F2C-30F1CDBA0A9D}" dt="2024-01-30T18:35:30.484" v="845" actId="478"/>
          <ac:cxnSpMkLst>
            <pc:docMk/>
            <pc:sldMk cId="2119862745" sldId="338"/>
            <ac:cxnSpMk id="23" creationId="{A57B819B-19D8-3C90-2D08-CD2B2B93C32E}"/>
          </ac:cxnSpMkLst>
        </pc:cxnChg>
        <pc:cxnChg chg="del">
          <ac:chgData name="Ali, Syed Waqqas" userId="1b3a5f44-9498-4738-8c4e-8127257d744d" providerId="ADAL" clId="{87E1A513-5D24-4750-8F2C-30F1CDBA0A9D}" dt="2024-01-30T18:35:30.484" v="845" actId="478"/>
          <ac:cxnSpMkLst>
            <pc:docMk/>
            <pc:sldMk cId="2119862745" sldId="338"/>
            <ac:cxnSpMk id="25" creationId="{D2BF5AF4-0F98-2083-FDA0-571D6C5EA398}"/>
          </ac:cxnSpMkLst>
        </pc:cxnChg>
        <pc:cxnChg chg="add mod">
          <ac:chgData name="Ali, Syed Waqqas" userId="1b3a5f44-9498-4738-8c4e-8127257d744d" providerId="ADAL" clId="{87E1A513-5D24-4750-8F2C-30F1CDBA0A9D}" dt="2024-01-30T18:39:03.691" v="873" actId="14100"/>
          <ac:cxnSpMkLst>
            <pc:docMk/>
            <pc:sldMk cId="2119862745" sldId="338"/>
            <ac:cxnSpMk id="36" creationId="{3F68ED14-B497-945E-16DA-DC9AE7163559}"/>
          </ac:cxnSpMkLst>
        </pc:cxnChg>
        <pc:cxnChg chg="add mod">
          <ac:chgData name="Ali, Syed Waqqas" userId="1b3a5f44-9498-4738-8c4e-8127257d744d" providerId="ADAL" clId="{87E1A513-5D24-4750-8F2C-30F1CDBA0A9D}" dt="2024-01-30T18:44:15.068" v="1050" actId="1076"/>
          <ac:cxnSpMkLst>
            <pc:docMk/>
            <pc:sldMk cId="2119862745" sldId="338"/>
            <ac:cxnSpMk id="44" creationId="{C766DD1B-02D0-D127-C686-FA8E6073E49C}"/>
          </ac:cxnSpMkLst>
        </pc:cxnChg>
        <pc:cxnChg chg="add mod">
          <ac:chgData name="Ali, Syed Waqqas" userId="1b3a5f44-9498-4738-8c4e-8127257d744d" providerId="ADAL" clId="{87E1A513-5D24-4750-8F2C-30F1CDBA0A9D}" dt="2024-01-30T18:40:38.102" v="906" actId="14100"/>
          <ac:cxnSpMkLst>
            <pc:docMk/>
            <pc:sldMk cId="2119862745" sldId="338"/>
            <ac:cxnSpMk id="50" creationId="{332E5E37-D044-B0DD-0633-EAEDBAEE13A0}"/>
          </ac:cxnSpMkLst>
        </pc:cxnChg>
        <pc:cxnChg chg="add mod">
          <ac:chgData name="Ali, Syed Waqqas" userId="1b3a5f44-9498-4738-8c4e-8127257d744d" providerId="ADAL" clId="{87E1A513-5D24-4750-8F2C-30F1CDBA0A9D}" dt="2024-01-30T18:41:51.187" v="976" actId="1076"/>
          <ac:cxnSpMkLst>
            <pc:docMk/>
            <pc:sldMk cId="2119862745" sldId="338"/>
            <ac:cxnSpMk id="56" creationId="{08075400-3D58-FA0E-4406-AF82C1ABFFB7}"/>
          </ac:cxnSpMkLst>
        </pc:cxnChg>
        <pc:cxnChg chg="add mod">
          <ac:chgData name="Ali, Syed Waqqas" userId="1b3a5f44-9498-4738-8c4e-8127257d744d" providerId="ADAL" clId="{87E1A513-5D24-4750-8F2C-30F1CDBA0A9D}" dt="2024-01-30T18:44:24.766" v="1053" actId="14100"/>
          <ac:cxnSpMkLst>
            <pc:docMk/>
            <pc:sldMk cId="2119862745" sldId="338"/>
            <ac:cxnSpMk id="64" creationId="{D2EEE6DA-99EA-6F37-A547-671877D6854B}"/>
          </ac:cxnSpMkLst>
        </pc:cxnChg>
        <pc:cxnChg chg="add del mod">
          <ac:chgData name="Ali, Syed Waqqas" userId="1b3a5f44-9498-4738-8c4e-8127257d744d" providerId="ADAL" clId="{87E1A513-5D24-4750-8F2C-30F1CDBA0A9D}" dt="2024-01-30T18:48:21.476" v="1213" actId="478"/>
          <ac:cxnSpMkLst>
            <pc:docMk/>
            <pc:sldMk cId="2119862745" sldId="338"/>
            <ac:cxnSpMk id="69" creationId="{4220FE45-95AF-5AB0-BD87-B66C892CB233}"/>
          </ac:cxnSpMkLst>
        </pc:cxnChg>
        <pc:cxnChg chg="add del mod">
          <ac:chgData name="Ali, Syed Waqqas" userId="1b3a5f44-9498-4738-8c4e-8127257d744d" providerId="ADAL" clId="{87E1A513-5D24-4750-8F2C-30F1CDBA0A9D}" dt="2024-01-30T18:48:26.983" v="1218" actId="478"/>
          <ac:cxnSpMkLst>
            <pc:docMk/>
            <pc:sldMk cId="2119862745" sldId="338"/>
            <ac:cxnSpMk id="75" creationId="{C3B3C577-5166-095E-E09D-013A1523CF8B}"/>
          </ac:cxnSpMkLst>
        </pc:cxnChg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035158570" sldId="338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685813140" sldId="339"/>
        </pc:sldMkLst>
      </pc:sldChg>
      <pc:sldChg chg="modSp add mod">
        <pc:chgData name="Ali, Syed Waqqas" userId="1b3a5f44-9498-4738-8c4e-8127257d744d" providerId="ADAL" clId="{87E1A513-5D24-4750-8F2C-30F1CDBA0A9D}" dt="2024-01-30T18:51:06.719" v="1299" actId="20577"/>
        <pc:sldMkLst>
          <pc:docMk/>
          <pc:sldMk cId="3415501624" sldId="339"/>
        </pc:sldMkLst>
        <pc:spChg chg="mod">
          <ac:chgData name="Ali, Syed Waqqas" userId="1b3a5f44-9498-4738-8c4e-8127257d744d" providerId="ADAL" clId="{87E1A513-5D24-4750-8F2C-30F1CDBA0A9D}" dt="2024-01-30T18:51:06.719" v="1299" actId="20577"/>
          <ac:spMkLst>
            <pc:docMk/>
            <pc:sldMk cId="3415501624" sldId="339"/>
            <ac:spMk id="2" creationId="{0F38800C-8A7D-E150-1D69-4C942110B9A3}"/>
          </ac:spMkLst>
        </pc:spChg>
        <pc:spChg chg="mod">
          <ac:chgData name="Ali, Syed Waqqas" userId="1b3a5f44-9498-4738-8c4e-8127257d744d" providerId="ADAL" clId="{87E1A513-5D24-4750-8F2C-30F1CDBA0A9D}" dt="2024-01-30T18:49:11.203" v="1281" actId="1076"/>
          <ac:spMkLst>
            <pc:docMk/>
            <pc:sldMk cId="3415501624" sldId="339"/>
            <ac:spMk id="41" creationId="{2BB36BDD-8C95-CCF1-7078-752CABB946E1}"/>
          </ac:spMkLst>
        </pc:spChg>
        <pc:spChg chg="mod">
          <ac:chgData name="Ali, Syed Waqqas" userId="1b3a5f44-9498-4738-8c4e-8127257d744d" providerId="ADAL" clId="{87E1A513-5D24-4750-8F2C-30F1CDBA0A9D}" dt="2024-01-30T18:49:13.785" v="1282" actId="1076"/>
          <ac:spMkLst>
            <pc:docMk/>
            <pc:sldMk cId="3415501624" sldId="339"/>
            <ac:spMk id="46" creationId="{A32C54E4-0D39-2C27-41E9-0D98F5DD39CE}"/>
          </ac:spMkLst>
        </pc:spChg>
        <pc:spChg chg="mod">
          <ac:chgData name="Ali, Syed Waqqas" userId="1b3a5f44-9498-4738-8c4e-8127257d744d" providerId="ADAL" clId="{87E1A513-5D24-4750-8F2C-30F1CDBA0A9D}" dt="2024-01-30T18:50:40.808" v="1283" actId="1076"/>
          <ac:spMkLst>
            <pc:docMk/>
            <pc:sldMk cId="3415501624" sldId="339"/>
            <ac:spMk id="77" creationId="{39A586A6-E496-0C9A-3A58-F4577577B88E}"/>
          </ac:spMkLst>
        </pc:spChg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662111154" sldId="340"/>
        </pc:sldMkLst>
      </pc:sldChg>
      <pc:sldChg chg="modSp add mod">
        <pc:chgData name="Ali, Syed Waqqas" userId="1b3a5f44-9498-4738-8c4e-8127257d744d" providerId="ADAL" clId="{87E1A513-5D24-4750-8F2C-30F1CDBA0A9D}" dt="2024-01-30T20:08:52.966" v="1542" actId="20577"/>
        <pc:sldMkLst>
          <pc:docMk/>
          <pc:sldMk cId="4227356999" sldId="340"/>
        </pc:sldMkLst>
        <pc:spChg chg="mod">
          <ac:chgData name="Ali, Syed Waqqas" userId="1b3a5f44-9498-4738-8c4e-8127257d744d" providerId="ADAL" clId="{87E1A513-5D24-4750-8F2C-30F1CDBA0A9D}" dt="2024-01-30T20:07:59.630" v="1322" actId="20577"/>
          <ac:spMkLst>
            <pc:docMk/>
            <pc:sldMk cId="4227356999" sldId="340"/>
            <ac:spMk id="2" creationId="{0F38800C-8A7D-E150-1D69-4C942110B9A3}"/>
          </ac:spMkLst>
        </pc:spChg>
        <pc:spChg chg="mod">
          <ac:chgData name="Ali, Syed Waqqas" userId="1b3a5f44-9498-4738-8c4e-8127257d744d" providerId="ADAL" clId="{87E1A513-5D24-4750-8F2C-30F1CDBA0A9D}" dt="2024-01-30T20:08:52.966" v="1542" actId="20577"/>
          <ac:spMkLst>
            <pc:docMk/>
            <pc:sldMk cId="4227356999" sldId="34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356456674" sldId="341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1293257089" sldId="342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1227170434" sldId="343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042277932" sldId="344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756707839" sldId="345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817611919" sldId="346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361916492" sldId="347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4134338341" sldId="348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102866518" sldId="349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983364003" sldId="350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93166704" sldId="351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419896622" sldId="352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004965311" sldId="353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630772463" sldId="354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265044659" sldId="355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1714129704" sldId="356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1892054885" sldId="357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673136379" sldId="358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769292298" sldId="359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390717667" sldId="360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741107085" sldId="361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316633237" sldId="362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995959186" sldId="363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26002757" sldId="364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99234972" sldId="365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1340608350" sldId="366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247387191" sldId="367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1961993155" sldId="368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768718286" sldId="369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885828506" sldId="370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983367424" sldId="371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986992906" sldId="372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680024371" sldId="373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409349198" sldId="374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1425207810" sldId="375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963848547" sldId="376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765627840" sldId="377"/>
        </pc:sldMkLst>
      </pc:sldChg>
    </pc:docChg>
  </pc:docChgLst>
  <pc:docChgLst>
    <pc:chgData name="Ali, Syed Waqqas" userId="1b3a5f44-9498-4738-8c4e-8127257d744d" providerId="ADAL" clId="{FFEE2D67-A7FB-4823-B677-76D25811BE8B}"/>
    <pc:docChg chg="undo custSel addSld delSld modSld sldOrd">
      <pc:chgData name="Ali, Syed Waqqas" userId="1b3a5f44-9498-4738-8c4e-8127257d744d" providerId="ADAL" clId="{FFEE2D67-A7FB-4823-B677-76D25811BE8B}" dt="2024-01-23T11:42:15.910" v="13425" actId="20577"/>
      <pc:docMkLst>
        <pc:docMk/>
      </pc:docMkLst>
      <pc:sldChg chg="modSp mod">
        <pc:chgData name="Ali, Syed Waqqas" userId="1b3a5f44-9498-4738-8c4e-8127257d744d" providerId="ADAL" clId="{FFEE2D67-A7FB-4823-B677-76D25811BE8B}" dt="2024-01-23T09:37:07.783" v="5632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FFEE2D67-A7FB-4823-B677-76D25811BE8B}" dt="2024-01-23T09:37:07.783" v="5632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modSp mod ord">
        <pc:chgData name="Ali, Syed Waqqas" userId="1b3a5f44-9498-4738-8c4e-8127257d744d" providerId="ADAL" clId="{FFEE2D67-A7FB-4823-B677-76D25811BE8B}" dt="2024-01-23T10:30:40.811" v="9274" actId="20577"/>
        <pc:sldMkLst>
          <pc:docMk/>
          <pc:sldMk cId="3375649757" sldId="257"/>
        </pc:sldMkLst>
        <pc:spChg chg="mod">
          <ac:chgData name="Ali, Syed Waqqas" userId="1b3a5f44-9498-4738-8c4e-8127257d744d" providerId="ADAL" clId="{FFEE2D67-A7FB-4823-B677-76D25811BE8B}" dt="2024-01-23T10:25:52.925" v="8968" actId="20577"/>
          <ac:spMkLst>
            <pc:docMk/>
            <pc:sldMk cId="3375649757" sldId="257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30:18.070" v="9258" actId="114"/>
          <ac:spMkLst>
            <pc:docMk/>
            <pc:sldMk cId="3375649757" sldId="257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10:30:40.811" v="9274" actId="20577"/>
          <ac:spMkLst>
            <pc:docMk/>
            <pc:sldMk cId="3375649757" sldId="257"/>
            <ac:spMk id="8" creationId="{0B58A229-77C1-434D-D9A7-9FF908E4DB29}"/>
          </ac:spMkLst>
        </pc:spChg>
      </pc:sldChg>
      <pc:sldChg chg="addSp modSp add mod">
        <pc:chgData name="Ali, Syed Waqqas" userId="1b3a5f44-9498-4738-8c4e-8127257d744d" providerId="ADAL" clId="{FFEE2D67-A7FB-4823-B677-76D25811BE8B}" dt="2024-01-22T16:58:06.737" v="334" actId="1076"/>
        <pc:sldMkLst>
          <pc:docMk/>
          <pc:sldMk cId="1010265778" sldId="289"/>
        </pc:sldMkLst>
        <pc:spChg chg="mod">
          <ac:chgData name="Ali, Syed Waqqas" userId="1b3a5f44-9498-4738-8c4e-8127257d744d" providerId="ADAL" clId="{FFEE2D67-A7FB-4823-B677-76D25811BE8B}" dt="2024-01-22T16:55:54.185" v="23" actId="20577"/>
          <ac:spMkLst>
            <pc:docMk/>
            <pc:sldMk cId="1010265778" sldId="289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6:56:10.581" v="106" actId="20577"/>
          <ac:spMkLst>
            <pc:docMk/>
            <pc:sldMk cId="1010265778" sldId="289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FFEE2D67-A7FB-4823-B677-76D25811BE8B}" dt="2024-01-22T16:58:06.737" v="334" actId="1076"/>
          <ac:picMkLst>
            <pc:docMk/>
            <pc:sldMk cId="1010265778" sldId="289"/>
            <ac:picMk id="10" creationId="{246D80D6-606B-95C4-4A03-D7F3F82CF3ED}"/>
          </ac:picMkLst>
        </pc:pic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874175370" sldId="289"/>
        </pc:sldMkLst>
      </pc:sldChg>
      <pc:sldChg chg="modSp add mod">
        <pc:chgData name="Ali, Syed Waqqas" userId="1b3a5f44-9498-4738-8c4e-8127257d744d" providerId="ADAL" clId="{FFEE2D67-A7FB-4823-B677-76D25811BE8B}" dt="2024-01-22T16:57:31.141" v="330" actId="403"/>
        <pc:sldMkLst>
          <pc:docMk/>
          <pc:sldMk cId="1467374830" sldId="290"/>
        </pc:sldMkLst>
        <pc:spChg chg="mod">
          <ac:chgData name="Ali, Syed Waqqas" userId="1b3a5f44-9498-4738-8c4e-8127257d744d" providerId="ADAL" clId="{FFEE2D67-A7FB-4823-B677-76D25811BE8B}" dt="2024-01-22T16:56:34.324" v="127" actId="20577"/>
          <ac:spMkLst>
            <pc:docMk/>
            <pc:sldMk cId="1467374830" sldId="290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6:57:31.141" v="330" actId="403"/>
          <ac:spMkLst>
            <pc:docMk/>
            <pc:sldMk cId="1467374830" sldId="29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4193791558" sldId="290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073216080" sldId="291"/>
        </pc:sldMkLst>
      </pc:sldChg>
      <pc:sldChg chg="modSp add mod">
        <pc:chgData name="Ali, Syed Waqqas" userId="1b3a5f44-9498-4738-8c4e-8127257d744d" providerId="ADAL" clId="{FFEE2D67-A7FB-4823-B677-76D25811BE8B}" dt="2024-01-22T16:59:30.253" v="373" actId="20577"/>
        <pc:sldMkLst>
          <pc:docMk/>
          <pc:sldMk cId="3430273535" sldId="291"/>
        </pc:sldMkLst>
        <pc:spChg chg="mod">
          <ac:chgData name="Ali, Syed Waqqas" userId="1b3a5f44-9498-4738-8c4e-8127257d744d" providerId="ADAL" clId="{FFEE2D67-A7FB-4823-B677-76D25811BE8B}" dt="2024-01-22T16:58:58.720" v="348" actId="20577"/>
          <ac:spMkLst>
            <pc:docMk/>
            <pc:sldMk cId="3430273535" sldId="291"/>
            <ac:spMk id="2" creationId="{B5D19C15-72DF-16C9-E8B1-668BC2A4A015}"/>
          </ac:spMkLst>
        </pc:spChg>
        <pc:spChg chg="mod">
          <ac:chgData name="Ali, Syed Waqqas" userId="1b3a5f44-9498-4738-8c4e-8127257d744d" providerId="ADAL" clId="{FFEE2D67-A7FB-4823-B677-76D25811BE8B}" dt="2024-01-22T16:59:30.253" v="373" actId="20577"/>
          <ac:spMkLst>
            <pc:docMk/>
            <pc:sldMk cId="3430273535" sldId="291"/>
            <ac:spMk id="3" creationId="{9E2D5A4E-DA17-E69B-4A49-20131568FACA}"/>
          </ac:spMkLst>
        </pc:spChg>
      </pc:sldChg>
      <pc:sldChg chg="modSp add mod">
        <pc:chgData name="Ali, Syed Waqqas" userId="1b3a5f44-9498-4738-8c4e-8127257d744d" providerId="ADAL" clId="{FFEE2D67-A7FB-4823-B677-76D25811BE8B}" dt="2024-01-22T18:00:47.780" v="1949" actId="20577"/>
        <pc:sldMkLst>
          <pc:docMk/>
          <pc:sldMk cId="2113464944" sldId="292"/>
        </pc:sldMkLst>
        <pc:spChg chg="mod">
          <ac:chgData name="Ali, Syed Waqqas" userId="1b3a5f44-9498-4738-8c4e-8127257d744d" providerId="ADAL" clId="{FFEE2D67-A7FB-4823-B677-76D25811BE8B}" dt="2024-01-22T17:08:30.157" v="390" actId="20577"/>
          <ac:spMkLst>
            <pc:docMk/>
            <pc:sldMk cId="2113464944" sldId="292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7:12:19.320" v="728" actId="207"/>
          <ac:spMkLst>
            <pc:docMk/>
            <pc:sldMk cId="2113464944" sldId="292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00:47.780" v="1949" actId="20577"/>
          <ac:spMkLst>
            <pc:docMk/>
            <pc:sldMk cId="2113464944" sldId="292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523546529" sldId="292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922221259" sldId="293"/>
        </pc:sldMkLst>
      </pc:sldChg>
      <pc:sldChg chg="modSp add mod">
        <pc:chgData name="Ali, Syed Waqqas" userId="1b3a5f44-9498-4738-8c4e-8127257d744d" providerId="ADAL" clId="{FFEE2D67-A7FB-4823-B677-76D25811BE8B}" dt="2024-01-22T18:00:52.269" v="1960" actId="20577"/>
        <pc:sldMkLst>
          <pc:docMk/>
          <pc:sldMk cId="1488044186" sldId="293"/>
        </pc:sldMkLst>
        <pc:spChg chg="mod">
          <ac:chgData name="Ali, Syed Waqqas" userId="1b3a5f44-9498-4738-8c4e-8127257d744d" providerId="ADAL" clId="{FFEE2D67-A7FB-4823-B677-76D25811BE8B}" dt="2024-01-22T17:12:29.506" v="738" actId="20577"/>
          <ac:spMkLst>
            <pc:docMk/>
            <pc:sldMk cId="1488044186" sldId="293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7:18:22.637" v="1023" actId="113"/>
          <ac:spMkLst>
            <pc:docMk/>
            <pc:sldMk cId="1488044186" sldId="293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00:52.269" v="1960" actId="20577"/>
          <ac:spMkLst>
            <pc:docMk/>
            <pc:sldMk cId="1488044186" sldId="293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904540098" sldId="294"/>
        </pc:sldMkLst>
      </pc:sldChg>
      <pc:sldChg chg="modSp add mod">
        <pc:chgData name="Ali, Syed Waqqas" userId="1b3a5f44-9498-4738-8c4e-8127257d744d" providerId="ADAL" clId="{FFEE2D67-A7FB-4823-B677-76D25811BE8B}" dt="2024-01-22T18:01:08.713" v="1964" actId="14"/>
        <pc:sldMkLst>
          <pc:docMk/>
          <pc:sldMk cId="2108649534" sldId="294"/>
        </pc:sldMkLst>
        <pc:spChg chg="mod">
          <ac:chgData name="Ali, Syed Waqqas" userId="1b3a5f44-9498-4738-8c4e-8127257d744d" providerId="ADAL" clId="{FFEE2D67-A7FB-4823-B677-76D25811BE8B}" dt="2024-01-22T17:28:06.127" v="1053" actId="20577"/>
          <ac:spMkLst>
            <pc:docMk/>
            <pc:sldMk cId="2108649534" sldId="294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8:01:08.713" v="1964" actId="14"/>
          <ac:spMkLst>
            <pc:docMk/>
            <pc:sldMk cId="2108649534" sldId="29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2T22:35:14.488" v="5552" actId="20577"/>
        <pc:sldMkLst>
          <pc:docMk/>
          <pc:sldMk cId="230423287" sldId="295"/>
        </pc:sldMkLst>
        <pc:spChg chg="mod">
          <ac:chgData name="Ali, Syed Waqqas" userId="1b3a5f44-9498-4738-8c4e-8127257d744d" providerId="ADAL" clId="{FFEE2D67-A7FB-4823-B677-76D25811BE8B}" dt="2024-01-22T17:33:11.362" v="1388" actId="20577"/>
          <ac:spMkLst>
            <pc:docMk/>
            <pc:sldMk cId="230423287" sldId="295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22:35:14.488" v="5552" actId="20577"/>
          <ac:spMkLst>
            <pc:docMk/>
            <pc:sldMk cId="230423287" sldId="295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11:04.376" v="2615" actId="20577"/>
          <ac:spMkLst>
            <pc:docMk/>
            <pc:sldMk cId="230423287" sldId="295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614255406" sldId="295"/>
        </pc:sldMkLst>
      </pc:sldChg>
      <pc:sldChg chg="modSp add mod">
        <pc:chgData name="Ali, Syed Waqqas" userId="1b3a5f44-9498-4738-8c4e-8127257d744d" providerId="ADAL" clId="{FFEE2D67-A7FB-4823-B677-76D25811BE8B}" dt="2024-01-22T18:03:10.940" v="2203" actId="20577"/>
        <pc:sldMkLst>
          <pc:docMk/>
          <pc:sldMk cId="859227236" sldId="296"/>
        </pc:sldMkLst>
        <pc:spChg chg="mod">
          <ac:chgData name="Ali, Syed Waqqas" userId="1b3a5f44-9498-4738-8c4e-8127257d744d" providerId="ADAL" clId="{FFEE2D67-A7FB-4823-B677-76D25811BE8B}" dt="2024-01-22T18:00:26.183" v="1931" actId="20577"/>
          <ac:spMkLst>
            <pc:docMk/>
            <pc:sldMk cId="859227236" sldId="296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8:03:10.940" v="2203" actId="20577"/>
          <ac:spMkLst>
            <pc:docMk/>
            <pc:sldMk cId="859227236" sldId="29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858720189" sldId="296"/>
        </pc:sldMkLst>
      </pc:sldChg>
      <pc:sldChg chg="modSp add del mod">
        <pc:chgData name="Ali, Syed Waqqas" userId="1b3a5f44-9498-4738-8c4e-8127257d744d" providerId="ADAL" clId="{FFEE2D67-A7FB-4823-B677-76D25811BE8B}" dt="2024-01-22T17:31:25.776" v="1325" actId="47"/>
        <pc:sldMkLst>
          <pc:docMk/>
          <pc:sldMk cId="4047006680" sldId="296"/>
        </pc:sldMkLst>
        <pc:spChg chg="mod">
          <ac:chgData name="Ali, Syed Waqqas" userId="1b3a5f44-9498-4738-8c4e-8127257d744d" providerId="ADAL" clId="{FFEE2D67-A7FB-4823-B677-76D25811BE8B}" dt="2024-01-22T17:29:57.973" v="1324" actId="20577"/>
          <ac:spMkLst>
            <pc:docMk/>
            <pc:sldMk cId="4047006680" sldId="296"/>
            <ac:spMk id="2" creationId="{0F38800C-8A7D-E150-1D69-4C942110B9A3}"/>
          </ac:spMkLst>
        </pc:spChg>
      </pc:sldChg>
      <pc:sldChg chg="modSp add mod">
        <pc:chgData name="Ali, Syed Waqqas" userId="1b3a5f44-9498-4738-8c4e-8127257d744d" providerId="ADAL" clId="{FFEE2D67-A7FB-4823-B677-76D25811BE8B}" dt="2024-01-22T18:04:29.529" v="2362" actId="20577"/>
        <pc:sldMkLst>
          <pc:docMk/>
          <pc:sldMk cId="3600404884" sldId="297"/>
        </pc:sldMkLst>
        <pc:spChg chg="mod">
          <ac:chgData name="Ali, Syed Waqqas" userId="1b3a5f44-9498-4738-8c4e-8127257d744d" providerId="ADAL" clId="{FFEE2D67-A7FB-4823-B677-76D25811BE8B}" dt="2024-01-22T18:04:29.529" v="2362" actId="20577"/>
          <ac:spMkLst>
            <pc:docMk/>
            <pc:sldMk cId="3600404884" sldId="29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685801888" sldId="297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04254112" sldId="298"/>
        </pc:sldMkLst>
      </pc:sldChg>
      <pc:sldChg chg="modSp add mod">
        <pc:chgData name="Ali, Syed Waqqas" userId="1b3a5f44-9498-4738-8c4e-8127257d744d" providerId="ADAL" clId="{FFEE2D67-A7FB-4823-B677-76D25811BE8B}" dt="2024-01-22T18:11:15.045" v="2630" actId="20577"/>
        <pc:sldMkLst>
          <pc:docMk/>
          <pc:sldMk cId="2683195128" sldId="298"/>
        </pc:sldMkLst>
        <pc:spChg chg="mod">
          <ac:chgData name="Ali, Syed Waqqas" userId="1b3a5f44-9498-4738-8c4e-8127257d744d" providerId="ADAL" clId="{FFEE2D67-A7FB-4823-B677-76D25811BE8B}" dt="2024-01-22T18:06:04.783" v="2376" actId="20577"/>
          <ac:spMkLst>
            <pc:docMk/>
            <pc:sldMk cId="2683195128" sldId="298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8:07:12.164" v="2592" actId="20577"/>
          <ac:spMkLst>
            <pc:docMk/>
            <pc:sldMk cId="2683195128" sldId="298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11:15.045" v="2630" actId="20577"/>
          <ac:spMkLst>
            <pc:docMk/>
            <pc:sldMk cId="2683195128" sldId="298"/>
            <ac:spMk id="8" creationId="{0B58A229-77C1-434D-D9A7-9FF908E4DB29}"/>
          </ac:spMkLst>
        </pc:spChg>
      </pc:sldChg>
      <pc:sldChg chg="modSp add mod ord">
        <pc:chgData name="Ali, Syed Waqqas" userId="1b3a5f44-9498-4738-8c4e-8127257d744d" providerId="ADAL" clId="{FFEE2D67-A7FB-4823-B677-76D25811BE8B}" dt="2024-01-22T18:11:37.850" v="2658"/>
        <pc:sldMkLst>
          <pc:docMk/>
          <pc:sldMk cId="1283562324" sldId="299"/>
        </pc:sldMkLst>
        <pc:spChg chg="mod">
          <ac:chgData name="Ali, Syed Waqqas" userId="1b3a5f44-9498-4738-8c4e-8127257d744d" providerId="ADAL" clId="{FFEE2D67-A7FB-4823-B677-76D25811BE8B}" dt="2024-01-22T18:11:28.867" v="2656" actId="20577"/>
          <ac:spMkLst>
            <pc:docMk/>
            <pc:sldMk cId="1283562324" sldId="299"/>
            <ac:spMk id="2" creationId="{B5D19C15-72DF-16C9-E8B1-668BC2A4A015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768557698" sldId="299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522364143" sldId="300"/>
        </pc:sldMkLst>
      </pc:sldChg>
      <pc:sldChg chg="modSp add del mod">
        <pc:chgData name="Ali, Syed Waqqas" userId="1b3a5f44-9498-4738-8c4e-8127257d744d" providerId="ADAL" clId="{FFEE2D67-A7FB-4823-B677-76D25811BE8B}" dt="2024-01-22T18:14:15.222" v="2674" actId="47"/>
        <pc:sldMkLst>
          <pc:docMk/>
          <pc:sldMk cId="2537601355" sldId="300"/>
        </pc:sldMkLst>
        <pc:spChg chg="mod">
          <ac:chgData name="Ali, Syed Waqqas" userId="1b3a5f44-9498-4738-8c4e-8127257d744d" providerId="ADAL" clId="{FFEE2D67-A7FB-4823-B677-76D25811BE8B}" dt="2024-01-22T18:14:03.673" v="2671" actId="20577"/>
          <ac:spMkLst>
            <pc:docMk/>
            <pc:sldMk cId="2537601355" sldId="300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8:14:10.142" v="2673" actId="5793"/>
          <ac:spMkLst>
            <pc:docMk/>
            <pc:sldMk cId="2537601355" sldId="30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2T23:35:33.511" v="5560" actId="20577"/>
        <pc:sldMkLst>
          <pc:docMk/>
          <pc:sldMk cId="3538157070" sldId="300"/>
        </pc:sldMkLst>
        <pc:spChg chg="mod">
          <ac:chgData name="Ali, Syed Waqqas" userId="1b3a5f44-9498-4738-8c4e-8127257d744d" providerId="ADAL" clId="{FFEE2D67-A7FB-4823-B677-76D25811BE8B}" dt="2024-01-22T18:14:23.828" v="2694" actId="20577"/>
          <ac:spMkLst>
            <pc:docMk/>
            <pc:sldMk cId="3538157070" sldId="300"/>
            <ac:spMk id="2" creationId="{47BAB8DC-792C-43B5-3EBC-D7F7902B705A}"/>
          </ac:spMkLst>
        </pc:spChg>
        <pc:spChg chg="mod">
          <ac:chgData name="Ali, Syed Waqqas" userId="1b3a5f44-9498-4738-8c4e-8127257d744d" providerId="ADAL" clId="{FFEE2D67-A7FB-4823-B677-76D25811BE8B}" dt="2024-01-22T18:14:28.682" v="2697" actId="20577"/>
          <ac:spMkLst>
            <pc:docMk/>
            <pc:sldMk cId="3538157070" sldId="300"/>
            <ac:spMk id="3" creationId="{BCCBD51B-BCC7-C30F-0903-3C0B674C3654}"/>
          </ac:spMkLst>
        </pc:spChg>
        <pc:spChg chg="mod">
          <ac:chgData name="Ali, Syed Waqqas" userId="1b3a5f44-9498-4738-8c4e-8127257d744d" providerId="ADAL" clId="{FFEE2D67-A7FB-4823-B677-76D25811BE8B}" dt="2024-01-22T18:15:07.898" v="2758" actId="207"/>
          <ac:spMkLst>
            <pc:docMk/>
            <pc:sldMk cId="3538157070" sldId="300"/>
            <ac:spMk id="4" creationId="{17CA0B60-B747-3E6E-93DD-284D529CBF6A}"/>
          </ac:spMkLst>
        </pc:spChg>
        <pc:spChg chg="mod">
          <ac:chgData name="Ali, Syed Waqqas" userId="1b3a5f44-9498-4738-8c4e-8127257d744d" providerId="ADAL" clId="{FFEE2D67-A7FB-4823-B677-76D25811BE8B}" dt="2024-01-22T23:35:33.511" v="5560" actId="20577"/>
          <ac:spMkLst>
            <pc:docMk/>
            <pc:sldMk cId="3538157070" sldId="300"/>
            <ac:spMk id="5" creationId="{AB5831DD-238E-616E-8453-C5EC67052E0A}"/>
          </ac:spMkLst>
        </pc:spChg>
        <pc:spChg chg="mod">
          <ac:chgData name="Ali, Syed Waqqas" userId="1b3a5f44-9498-4738-8c4e-8127257d744d" providerId="ADAL" clId="{FFEE2D67-A7FB-4823-B677-76D25811BE8B}" dt="2024-01-22T18:15:51.057" v="2760" actId="20577"/>
          <ac:spMkLst>
            <pc:docMk/>
            <pc:sldMk cId="3538157070" sldId="300"/>
            <ac:spMk id="6" creationId="{0B409958-BD7F-BA57-4C4D-20FADD342AD8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098290670" sldId="301"/>
        </pc:sldMkLst>
      </pc:sldChg>
      <pc:sldChg chg="modSp add mod">
        <pc:chgData name="Ali, Syed Waqqas" userId="1b3a5f44-9498-4738-8c4e-8127257d744d" providerId="ADAL" clId="{FFEE2D67-A7FB-4823-B677-76D25811BE8B}" dt="2024-01-22T23:35:37.816" v="5564" actId="20577"/>
        <pc:sldMkLst>
          <pc:docMk/>
          <pc:sldMk cId="3331138963" sldId="301"/>
        </pc:sldMkLst>
        <pc:spChg chg="mod">
          <ac:chgData name="Ali, Syed Waqqas" userId="1b3a5f44-9498-4738-8c4e-8127257d744d" providerId="ADAL" clId="{FFEE2D67-A7FB-4823-B677-76D25811BE8B}" dt="2024-01-22T23:35:37.816" v="5564" actId="20577"/>
          <ac:spMkLst>
            <pc:docMk/>
            <pc:sldMk cId="3331138963" sldId="301"/>
            <ac:spMk id="5" creationId="{AB5831DD-238E-616E-8453-C5EC67052E0A}"/>
          </ac:spMkLst>
        </pc:spChg>
        <pc:spChg chg="mod">
          <ac:chgData name="Ali, Syed Waqqas" userId="1b3a5f44-9498-4738-8c4e-8127257d744d" providerId="ADAL" clId="{FFEE2D67-A7FB-4823-B677-76D25811BE8B}" dt="2024-01-22T18:22:02.400" v="2773" actId="20577"/>
          <ac:spMkLst>
            <pc:docMk/>
            <pc:sldMk cId="3331138963" sldId="301"/>
            <ac:spMk id="11" creationId="{0DB48F52-A517-8F64-AACB-9A7AEB8B3258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465584035" sldId="302"/>
        </pc:sldMkLst>
      </pc:sldChg>
      <pc:sldChg chg="modSp add mod">
        <pc:chgData name="Ali, Syed Waqqas" userId="1b3a5f44-9498-4738-8c4e-8127257d744d" providerId="ADAL" clId="{FFEE2D67-A7FB-4823-B677-76D25811BE8B}" dt="2024-01-22T18:25:12.695" v="3045" actId="20577"/>
        <pc:sldMkLst>
          <pc:docMk/>
          <pc:sldMk cId="3835519670" sldId="302"/>
        </pc:sldMkLst>
        <pc:spChg chg="mod">
          <ac:chgData name="Ali, Syed Waqqas" userId="1b3a5f44-9498-4738-8c4e-8127257d744d" providerId="ADAL" clId="{FFEE2D67-A7FB-4823-B677-76D25811BE8B}" dt="2024-01-22T18:22:19.704" v="2796" actId="20577"/>
          <ac:spMkLst>
            <pc:docMk/>
            <pc:sldMk cId="3835519670" sldId="302"/>
            <ac:spMk id="2" creationId="{47BAB8DC-792C-43B5-3EBC-D7F7902B705A}"/>
          </ac:spMkLst>
        </pc:spChg>
        <pc:spChg chg="mod">
          <ac:chgData name="Ali, Syed Waqqas" userId="1b3a5f44-9498-4738-8c4e-8127257d744d" providerId="ADAL" clId="{FFEE2D67-A7FB-4823-B677-76D25811BE8B}" dt="2024-01-22T18:24:44.596" v="3028" actId="20577"/>
          <ac:spMkLst>
            <pc:docMk/>
            <pc:sldMk cId="3835519670" sldId="302"/>
            <ac:spMk id="3" creationId="{BCCBD51B-BCC7-C30F-0903-3C0B674C3654}"/>
          </ac:spMkLst>
        </pc:spChg>
        <pc:spChg chg="mod">
          <ac:chgData name="Ali, Syed Waqqas" userId="1b3a5f44-9498-4738-8c4e-8127257d744d" providerId="ADAL" clId="{FFEE2D67-A7FB-4823-B677-76D25811BE8B}" dt="2024-01-22T18:24:04.154" v="2979" actId="207"/>
          <ac:spMkLst>
            <pc:docMk/>
            <pc:sldMk cId="3835519670" sldId="302"/>
            <ac:spMk id="4" creationId="{17CA0B60-B747-3E6E-93DD-284D529CBF6A}"/>
          </ac:spMkLst>
        </pc:spChg>
        <pc:spChg chg="mod">
          <ac:chgData name="Ali, Syed Waqqas" userId="1b3a5f44-9498-4738-8c4e-8127257d744d" providerId="ADAL" clId="{FFEE2D67-A7FB-4823-B677-76D25811BE8B}" dt="2024-01-22T18:25:00.613" v="3042" actId="20577"/>
          <ac:spMkLst>
            <pc:docMk/>
            <pc:sldMk cId="3835519670" sldId="302"/>
            <ac:spMk id="5" creationId="{AB5831DD-238E-616E-8453-C5EC67052E0A}"/>
          </ac:spMkLst>
        </pc:spChg>
        <pc:spChg chg="mod">
          <ac:chgData name="Ali, Syed Waqqas" userId="1b3a5f44-9498-4738-8c4e-8127257d744d" providerId="ADAL" clId="{FFEE2D67-A7FB-4823-B677-76D25811BE8B}" dt="2024-01-22T18:25:12.695" v="3045" actId="20577"/>
          <ac:spMkLst>
            <pc:docMk/>
            <pc:sldMk cId="3835519670" sldId="302"/>
            <ac:spMk id="6" creationId="{0B409958-BD7F-BA57-4C4D-20FADD342AD8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713721500" sldId="303"/>
        </pc:sldMkLst>
      </pc:sldChg>
      <pc:sldChg chg="addSp modSp add mod">
        <pc:chgData name="Ali, Syed Waqqas" userId="1b3a5f44-9498-4738-8c4e-8127257d744d" providerId="ADAL" clId="{FFEE2D67-A7FB-4823-B677-76D25811BE8B}" dt="2024-01-22T18:37:52.292" v="3296" actId="20577"/>
        <pc:sldMkLst>
          <pc:docMk/>
          <pc:sldMk cId="2090179984" sldId="303"/>
        </pc:sldMkLst>
        <pc:spChg chg="mod">
          <ac:chgData name="Ali, Syed Waqqas" userId="1b3a5f44-9498-4738-8c4e-8127257d744d" providerId="ADAL" clId="{FFEE2D67-A7FB-4823-B677-76D25811BE8B}" dt="2024-01-22T18:28:17.405" v="3069" actId="20577"/>
          <ac:spMkLst>
            <pc:docMk/>
            <pc:sldMk cId="2090179984" sldId="303"/>
            <ac:spMk id="2" creationId="{47BAB8DC-792C-43B5-3EBC-D7F7902B705A}"/>
          </ac:spMkLst>
        </pc:spChg>
        <pc:spChg chg="mod">
          <ac:chgData name="Ali, Syed Waqqas" userId="1b3a5f44-9498-4738-8c4e-8127257d744d" providerId="ADAL" clId="{FFEE2D67-A7FB-4823-B677-76D25811BE8B}" dt="2024-01-22T18:31:01.790" v="3293" actId="403"/>
          <ac:spMkLst>
            <pc:docMk/>
            <pc:sldMk cId="2090179984" sldId="303"/>
            <ac:spMk id="4" creationId="{17CA0B60-B747-3E6E-93DD-284D529CBF6A}"/>
          </ac:spMkLst>
        </pc:spChg>
        <pc:spChg chg="mod">
          <ac:chgData name="Ali, Syed Waqqas" userId="1b3a5f44-9498-4738-8c4e-8127257d744d" providerId="ADAL" clId="{FFEE2D67-A7FB-4823-B677-76D25811BE8B}" dt="2024-01-22T18:31:04.109" v="3295" actId="403"/>
          <ac:spMkLst>
            <pc:docMk/>
            <pc:sldMk cId="2090179984" sldId="303"/>
            <ac:spMk id="6" creationId="{0B409958-BD7F-BA57-4C4D-20FADD342AD8}"/>
          </ac:spMkLst>
        </pc:spChg>
        <pc:spChg chg="add mod">
          <ac:chgData name="Ali, Syed Waqqas" userId="1b3a5f44-9498-4738-8c4e-8127257d744d" providerId="ADAL" clId="{FFEE2D67-A7FB-4823-B677-76D25811BE8B}" dt="2024-01-22T18:37:52.292" v="3296" actId="20577"/>
          <ac:spMkLst>
            <pc:docMk/>
            <pc:sldMk cId="2090179984" sldId="303"/>
            <ac:spMk id="12" creationId="{CD611B4F-AD26-1C1B-B5BD-2A5D42F43AB9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806609530" sldId="304"/>
        </pc:sldMkLst>
      </pc:sldChg>
      <pc:sldChg chg="addSp delSp modSp add mod">
        <pc:chgData name="Ali, Syed Waqqas" userId="1b3a5f44-9498-4738-8c4e-8127257d744d" providerId="ADAL" clId="{FFEE2D67-A7FB-4823-B677-76D25811BE8B}" dt="2024-01-22T19:01:34.151" v="4098" actId="207"/>
        <pc:sldMkLst>
          <pc:docMk/>
          <pc:sldMk cId="3229134981" sldId="304"/>
        </pc:sldMkLst>
        <pc:spChg chg="mod">
          <ac:chgData name="Ali, Syed Waqqas" userId="1b3a5f44-9498-4738-8c4e-8127257d744d" providerId="ADAL" clId="{FFEE2D67-A7FB-4823-B677-76D25811BE8B}" dt="2024-01-22T18:38:37.659" v="3319" actId="20577"/>
          <ac:spMkLst>
            <pc:docMk/>
            <pc:sldMk cId="3229134981" sldId="304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9:01:34.151" v="4098" actId="207"/>
          <ac:spMkLst>
            <pc:docMk/>
            <pc:sldMk cId="3229134981" sldId="304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42:48" v="3698" actId="20577"/>
          <ac:spMkLst>
            <pc:docMk/>
            <pc:sldMk cId="3229134981" sldId="304"/>
            <ac:spMk id="8" creationId="{0B58A229-77C1-434D-D9A7-9FF908E4DB29}"/>
          </ac:spMkLst>
        </pc:spChg>
        <pc:spChg chg="add del mod">
          <ac:chgData name="Ali, Syed Waqqas" userId="1b3a5f44-9498-4738-8c4e-8127257d744d" providerId="ADAL" clId="{FFEE2D67-A7FB-4823-B677-76D25811BE8B}" dt="2024-01-22T18:42:24.694" v="3684" actId="478"/>
          <ac:spMkLst>
            <pc:docMk/>
            <pc:sldMk cId="3229134981" sldId="304"/>
            <ac:spMk id="9" creationId="{CDB5785B-0C69-7514-044C-3024B3C3CD1F}"/>
          </ac:spMkLst>
        </pc:spChg>
      </pc:sldChg>
      <pc:sldChg chg="delSp modSp add mod">
        <pc:chgData name="Ali, Syed Waqqas" userId="1b3a5f44-9498-4738-8c4e-8127257d744d" providerId="ADAL" clId="{FFEE2D67-A7FB-4823-B677-76D25811BE8B}" dt="2024-01-22T23:36:11.248" v="5566" actId="403"/>
        <pc:sldMkLst>
          <pc:docMk/>
          <pc:sldMk cId="124160832" sldId="305"/>
        </pc:sldMkLst>
        <pc:spChg chg="mod">
          <ac:chgData name="Ali, Syed Waqqas" userId="1b3a5f44-9498-4738-8c4e-8127257d744d" providerId="ADAL" clId="{FFEE2D67-A7FB-4823-B677-76D25811BE8B}" dt="2024-01-22T23:36:11.248" v="5566" actId="403"/>
          <ac:spMkLst>
            <pc:docMk/>
            <pc:sldMk cId="124160832" sldId="305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42:51.680" v="3709" actId="20577"/>
          <ac:spMkLst>
            <pc:docMk/>
            <pc:sldMk cId="124160832" sldId="305"/>
            <ac:spMk id="8" creationId="{0B58A229-77C1-434D-D9A7-9FF908E4DB29}"/>
          </ac:spMkLst>
        </pc:spChg>
        <pc:spChg chg="del">
          <ac:chgData name="Ali, Syed Waqqas" userId="1b3a5f44-9498-4738-8c4e-8127257d744d" providerId="ADAL" clId="{FFEE2D67-A7FB-4823-B677-76D25811BE8B}" dt="2024-01-22T18:42:19.513" v="3683" actId="478"/>
          <ac:spMkLst>
            <pc:docMk/>
            <pc:sldMk cId="124160832" sldId="305"/>
            <ac:spMk id="9" creationId="{CDB5785B-0C69-7514-044C-3024B3C3CD1F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623712234" sldId="305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718663223" sldId="306"/>
        </pc:sldMkLst>
      </pc:sldChg>
      <pc:sldChg chg="modSp add mod">
        <pc:chgData name="Ali, Syed Waqqas" userId="1b3a5f44-9498-4738-8c4e-8127257d744d" providerId="ADAL" clId="{FFEE2D67-A7FB-4823-B677-76D25811BE8B}" dt="2024-01-22T23:36:57.285" v="5604" actId="20577"/>
        <pc:sldMkLst>
          <pc:docMk/>
          <pc:sldMk cId="2751643288" sldId="306"/>
        </pc:sldMkLst>
        <pc:spChg chg="mod">
          <ac:chgData name="Ali, Syed Waqqas" userId="1b3a5f44-9498-4738-8c4e-8127257d744d" providerId="ADAL" clId="{FFEE2D67-A7FB-4823-B677-76D25811BE8B}" dt="2024-01-22T19:01:11.785" v="4095" actId="207"/>
          <ac:spMkLst>
            <pc:docMk/>
            <pc:sldMk cId="2751643288" sldId="306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42:59.973" v="3731" actId="20577"/>
          <ac:spMkLst>
            <pc:docMk/>
            <pc:sldMk cId="2751643288" sldId="306"/>
            <ac:spMk id="8" creationId="{0B58A229-77C1-434D-D9A7-9FF908E4DB29}"/>
          </ac:spMkLst>
        </pc:spChg>
        <pc:spChg chg="mod">
          <ac:chgData name="Ali, Syed Waqqas" userId="1b3a5f44-9498-4738-8c4e-8127257d744d" providerId="ADAL" clId="{FFEE2D67-A7FB-4823-B677-76D25811BE8B}" dt="2024-01-22T23:36:57.285" v="5604" actId="20577"/>
          <ac:spMkLst>
            <pc:docMk/>
            <pc:sldMk cId="2751643288" sldId="306"/>
            <ac:spMk id="9" creationId="{CDB5785B-0C69-7514-044C-3024B3C3CD1F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085050104" sldId="307"/>
        </pc:sldMkLst>
      </pc:sldChg>
      <pc:sldChg chg="modSp add mod">
        <pc:chgData name="Ali, Syed Waqqas" userId="1b3a5f44-9498-4738-8c4e-8127257d744d" providerId="ADAL" clId="{FFEE2D67-A7FB-4823-B677-76D25811BE8B}" dt="2024-01-22T23:36:41.024" v="5573" actId="113"/>
        <pc:sldMkLst>
          <pc:docMk/>
          <pc:sldMk cId="3259778925" sldId="307"/>
        </pc:sldMkLst>
        <pc:spChg chg="mod">
          <ac:chgData name="Ali, Syed Waqqas" userId="1b3a5f44-9498-4738-8c4e-8127257d744d" providerId="ADAL" clId="{FFEE2D67-A7FB-4823-B677-76D25811BE8B}" dt="2024-01-22T23:36:41.024" v="5573" actId="113"/>
          <ac:spMkLst>
            <pc:docMk/>
            <pc:sldMk cId="3259778925" sldId="307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42:56.015" v="3720" actId="20577"/>
          <ac:spMkLst>
            <pc:docMk/>
            <pc:sldMk cId="3259778925" sldId="307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94179604" sldId="308"/>
        </pc:sldMkLst>
      </pc:sldChg>
      <pc:sldChg chg="modSp add del mod">
        <pc:chgData name="Ali, Syed Waqqas" userId="1b3a5f44-9498-4738-8c4e-8127257d744d" providerId="ADAL" clId="{FFEE2D67-A7FB-4823-B677-76D25811BE8B}" dt="2024-01-22T18:54:55.304" v="3768" actId="47"/>
        <pc:sldMkLst>
          <pc:docMk/>
          <pc:sldMk cId="2916515928" sldId="308"/>
        </pc:sldMkLst>
        <pc:spChg chg="mod">
          <ac:chgData name="Ali, Syed Waqqas" userId="1b3a5f44-9498-4738-8c4e-8127257d744d" providerId="ADAL" clId="{FFEE2D67-A7FB-4823-B677-76D25811BE8B}" dt="2024-01-22T18:54:26.513" v="3755" actId="20577"/>
          <ac:spMkLst>
            <pc:docMk/>
            <pc:sldMk cId="2916515928" sldId="308"/>
            <ac:spMk id="2" creationId="{7941C4D4-39FE-4935-5E75-41F4E4B94491}"/>
          </ac:spMkLst>
        </pc:spChg>
        <pc:spChg chg="mod">
          <ac:chgData name="Ali, Syed Waqqas" userId="1b3a5f44-9498-4738-8c4e-8127257d744d" providerId="ADAL" clId="{FFEE2D67-A7FB-4823-B677-76D25811BE8B}" dt="2024-01-22T18:54:33.686" v="3766" actId="20577"/>
          <ac:spMkLst>
            <pc:docMk/>
            <pc:sldMk cId="2916515928" sldId="308"/>
            <ac:spMk id="9" creationId="{05407D09-D62F-D968-FCC8-CE349F660698}"/>
          </ac:spMkLst>
        </pc:spChg>
      </pc:sldChg>
      <pc:sldChg chg="modSp add mod">
        <pc:chgData name="Ali, Syed Waqqas" userId="1b3a5f44-9498-4738-8c4e-8127257d744d" providerId="ADAL" clId="{FFEE2D67-A7FB-4823-B677-76D25811BE8B}" dt="2024-01-22T19:00:57.996" v="4094" actId="207"/>
        <pc:sldMkLst>
          <pc:docMk/>
          <pc:sldMk cId="1724696896" sldId="309"/>
        </pc:sldMkLst>
        <pc:spChg chg="mod">
          <ac:chgData name="Ali, Syed Waqqas" userId="1b3a5f44-9498-4738-8c4e-8127257d744d" providerId="ADAL" clId="{FFEE2D67-A7FB-4823-B677-76D25811BE8B}" dt="2024-01-22T18:55:10.200" v="3825" actId="20577"/>
          <ac:spMkLst>
            <pc:docMk/>
            <pc:sldMk cId="1724696896" sldId="309"/>
            <ac:spMk id="2" creationId="{47BAB8DC-792C-43B5-3EBC-D7F7902B705A}"/>
          </ac:spMkLst>
        </pc:spChg>
        <pc:spChg chg="mod">
          <ac:chgData name="Ali, Syed Waqqas" userId="1b3a5f44-9498-4738-8c4e-8127257d744d" providerId="ADAL" clId="{FFEE2D67-A7FB-4823-B677-76D25811BE8B}" dt="2024-01-22T18:55:15.974" v="3840" actId="20577"/>
          <ac:spMkLst>
            <pc:docMk/>
            <pc:sldMk cId="1724696896" sldId="309"/>
            <ac:spMk id="3" creationId="{BCCBD51B-BCC7-C30F-0903-3C0B674C3654}"/>
          </ac:spMkLst>
        </pc:spChg>
        <pc:spChg chg="mod">
          <ac:chgData name="Ali, Syed Waqqas" userId="1b3a5f44-9498-4738-8c4e-8127257d744d" providerId="ADAL" clId="{FFEE2D67-A7FB-4823-B677-76D25811BE8B}" dt="2024-01-22T19:00:57.996" v="4094" actId="207"/>
          <ac:spMkLst>
            <pc:docMk/>
            <pc:sldMk cId="1724696896" sldId="309"/>
            <ac:spMk id="4" creationId="{17CA0B60-B747-3E6E-93DD-284D529CBF6A}"/>
          </ac:spMkLst>
        </pc:spChg>
        <pc:spChg chg="mod">
          <ac:chgData name="Ali, Syed Waqqas" userId="1b3a5f44-9498-4738-8c4e-8127257d744d" providerId="ADAL" clId="{FFEE2D67-A7FB-4823-B677-76D25811BE8B}" dt="2024-01-22T18:55:22.731" v="3882" actId="20577"/>
          <ac:spMkLst>
            <pc:docMk/>
            <pc:sldMk cId="1724696896" sldId="309"/>
            <ac:spMk id="5" creationId="{AB5831DD-238E-616E-8453-C5EC67052E0A}"/>
          </ac:spMkLst>
        </pc:spChg>
        <pc:spChg chg="mod">
          <ac:chgData name="Ali, Syed Waqqas" userId="1b3a5f44-9498-4738-8c4e-8127257d744d" providerId="ADAL" clId="{FFEE2D67-A7FB-4823-B677-76D25811BE8B}" dt="2024-01-22T19:00:57.996" v="4094" actId="207"/>
          <ac:spMkLst>
            <pc:docMk/>
            <pc:sldMk cId="1724696896" sldId="309"/>
            <ac:spMk id="6" creationId="{0B409958-BD7F-BA57-4C4D-20FADD342AD8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266089104" sldId="309"/>
        </pc:sldMkLst>
      </pc:sldChg>
      <pc:sldChg chg="modSp add mod">
        <pc:chgData name="Ali, Syed Waqqas" userId="1b3a5f44-9498-4738-8c4e-8127257d744d" providerId="ADAL" clId="{FFEE2D67-A7FB-4823-B677-76D25811BE8B}" dt="2024-01-22T23:37:56.866" v="5614" actId="20577"/>
        <pc:sldMkLst>
          <pc:docMk/>
          <pc:sldMk cId="54937361" sldId="310"/>
        </pc:sldMkLst>
        <pc:spChg chg="mod">
          <ac:chgData name="Ali, Syed Waqqas" userId="1b3a5f44-9498-4738-8c4e-8127257d744d" providerId="ADAL" clId="{FFEE2D67-A7FB-4823-B677-76D25811BE8B}" dt="2024-01-22T23:37:53.926" v="5608" actId="20577"/>
          <ac:spMkLst>
            <pc:docMk/>
            <pc:sldMk cId="54937361" sldId="310"/>
            <ac:spMk id="2" creationId="{B5D19C15-72DF-16C9-E8B1-668BC2A4A015}"/>
          </ac:spMkLst>
        </pc:spChg>
        <pc:spChg chg="mod">
          <ac:chgData name="Ali, Syed Waqqas" userId="1b3a5f44-9498-4738-8c4e-8127257d744d" providerId="ADAL" clId="{FFEE2D67-A7FB-4823-B677-76D25811BE8B}" dt="2024-01-22T23:37:56.866" v="5614" actId="20577"/>
          <ac:spMkLst>
            <pc:docMk/>
            <pc:sldMk cId="54937361" sldId="310"/>
            <ac:spMk id="3" creationId="{9E2D5A4E-DA17-E69B-4A49-20131568FACA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716953159" sldId="310"/>
        </pc:sldMkLst>
      </pc:sldChg>
      <pc:sldChg chg="modSp add mod">
        <pc:chgData name="Ali, Syed Waqqas" userId="1b3a5f44-9498-4738-8c4e-8127257d744d" providerId="ADAL" clId="{FFEE2D67-A7FB-4823-B677-76D25811BE8B}" dt="2024-01-22T23:38:01.056" v="5618" actId="20577"/>
        <pc:sldMkLst>
          <pc:docMk/>
          <pc:sldMk cId="745629614" sldId="311"/>
        </pc:sldMkLst>
        <pc:spChg chg="mod">
          <ac:chgData name="Ali, Syed Waqqas" userId="1b3a5f44-9498-4738-8c4e-8127257d744d" providerId="ADAL" clId="{FFEE2D67-A7FB-4823-B677-76D25811BE8B}" dt="2024-01-22T23:38:01.056" v="5618" actId="20577"/>
          <ac:spMkLst>
            <pc:docMk/>
            <pc:sldMk cId="745629614" sldId="311"/>
            <ac:spMk id="2" creationId="{47BAB8DC-792C-43B5-3EBC-D7F7902B705A}"/>
          </ac:spMkLst>
        </pc:spChg>
        <pc:spChg chg="mod">
          <ac:chgData name="Ali, Syed Waqqas" userId="1b3a5f44-9498-4738-8c4e-8127257d744d" providerId="ADAL" clId="{FFEE2D67-A7FB-4823-B677-76D25811BE8B}" dt="2024-01-22T20:12:00.714" v="4131" actId="20577"/>
          <ac:spMkLst>
            <pc:docMk/>
            <pc:sldMk cId="745629614" sldId="311"/>
            <ac:spMk id="3" creationId="{BCCBD51B-BCC7-C30F-0903-3C0B674C3654}"/>
          </ac:spMkLst>
        </pc:spChg>
        <pc:spChg chg="mod">
          <ac:chgData name="Ali, Syed Waqqas" userId="1b3a5f44-9498-4738-8c4e-8127257d744d" providerId="ADAL" clId="{FFEE2D67-A7FB-4823-B677-76D25811BE8B}" dt="2024-01-22T21:21:28.781" v="4730" actId="207"/>
          <ac:spMkLst>
            <pc:docMk/>
            <pc:sldMk cId="745629614" sldId="311"/>
            <ac:spMk id="4" creationId="{17CA0B60-B747-3E6E-93DD-284D529CBF6A}"/>
          </ac:spMkLst>
        </pc:spChg>
        <pc:spChg chg="mod">
          <ac:chgData name="Ali, Syed Waqqas" userId="1b3a5f44-9498-4738-8c4e-8127257d744d" providerId="ADAL" clId="{FFEE2D67-A7FB-4823-B677-76D25811BE8B}" dt="2024-01-22T20:14:22.814" v="4405" actId="207"/>
          <ac:spMkLst>
            <pc:docMk/>
            <pc:sldMk cId="745629614" sldId="311"/>
            <ac:spMk id="5" creationId="{AB5831DD-238E-616E-8453-C5EC67052E0A}"/>
          </ac:spMkLst>
        </pc:spChg>
        <pc:spChg chg="mod">
          <ac:chgData name="Ali, Syed Waqqas" userId="1b3a5f44-9498-4738-8c4e-8127257d744d" providerId="ADAL" clId="{FFEE2D67-A7FB-4823-B677-76D25811BE8B}" dt="2024-01-22T20:16:20.175" v="4417" actId="20577"/>
          <ac:spMkLst>
            <pc:docMk/>
            <pc:sldMk cId="745629614" sldId="311"/>
            <ac:spMk id="6" creationId="{0B409958-BD7F-BA57-4C4D-20FADD342AD8}"/>
          </ac:spMkLst>
        </pc:spChg>
        <pc:spChg chg="mod">
          <ac:chgData name="Ali, Syed Waqqas" userId="1b3a5f44-9498-4738-8c4e-8127257d744d" providerId="ADAL" clId="{FFEE2D67-A7FB-4823-B677-76D25811BE8B}" dt="2024-01-22T20:29:17.216" v="4720" actId="20577"/>
          <ac:spMkLst>
            <pc:docMk/>
            <pc:sldMk cId="745629614" sldId="311"/>
            <ac:spMk id="11" creationId="{0DB48F52-A517-8F64-AACB-9A7AEB8B3258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463438703" sldId="311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74262796" sldId="312"/>
        </pc:sldMkLst>
      </pc:sldChg>
      <pc:sldChg chg="modSp add mod">
        <pc:chgData name="Ali, Syed Waqqas" userId="1b3a5f44-9498-4738-8c4e-8127257d744d" providerId="ADAL" clId="{FFEE2D67-A7FB-4823-B677-76D25811BE8B}" dt="2024-01-22T23:38:05.392" v="5622" actId="20577"/>
        <pc:sldMkLst>
          <pc:docMk/>
          <pc:sldMk cId="648740992" sldId="312"/>
        </pc:sldMkLst>
        <pc:spChg chg="mod">
          <ac:chgData name="Ali, Syed Waqqas" userId="1b3a5f44-9498-4738-8c4e-8127257d744d" providerId="ADAL" clId="{FFEE2D67-A7FB-4823-B677-76D25811BE8B}" dt="2024-01-22T23:38:05.392" v="5622" actId="20577"/>
          <ac:spMkLst>
            <pc:docMk/>
            <pc:sldMk cId="648740992" sldId="312"/>
            <ac:spMk id="2" creationId="{47BAB8DC-792C-43B5-3EBC-D7F7902B705A}"/>
          </ac:spMkLst>
        </pc:spChg>
        <pc:spChg chg="mod">
          <ac:chgData name="Ali, Syed Waqqas" userId="1b3a5f44-9498-4738-8c4e-8127257d744d" providerId="ADAL" clId="{FFEE2D67-A7FB-4823-B677-76D25811BE8B}" dt="2024-01-22T20:14:27.883" v="4406" actId="207"/>
          <ac:spMkLst>
            <pc:docMk/>
            <pc:sldMk cId="648740992" sldId="312"/>
            <ac:spMk id="3" creationId="{BCCBD51B-BCC7-C30F-0903-3C0B674C3654}"/>
          </ac:spMkLst>
        </pc:spChg>
        <pc:spChg chg="mod">
          <ac:chgData name="Ali, Syed Waqqas" userId="1b3a5f44-9498-4738-8c4e-8127257d744d" providerId="ADAL" clId="{FFEE2D67-A7FB-4823-B677-76D25811BE8B}" dt="2024-01-22T20:16:15.824" v="4410" actId="20577"/>
          <ac:spMkLst>
            <pc:docMk/>
            <pc:sldMk cId="648740992" sldId="312"/>
            <ac:spMk id="4" creationId="{17CA0B60-B747-3E6E-93DD-284D529CBF6A}"/>
          </ac:spMkLst>
        </pc:spChg>
        <pc:spChg chg="mod">
          <ac:chgData name="Ali, Syed Waqqas" userId="1b3a5f44-9498-4738-8c4e-8127257d744d" providerId="ADAL" clId="{FFEE2D67-A7FB-4823-B677-76D25811BE8B}" dt="2024-01-22T21:21:25.245" v="4729" actId="207"/>
          <ac:spMkLst>
            <pc:docMk/>
            <pc:sldMk cId="648740992" sldId="312"/>
            <ac:spMk id="6" creationId="{0B409958-BD7F-BA57-4C4D-20FADD342AD8}"/>
          </ac:spMkLst>
        </pc:spChg>
        <pc:spChg chg="mod">
          <ac:chgData name="Ali, Syed Waqqas" userId="1b3a5f44-9498-4738-8c4e-8127257d744d" providerId="ADAL" clId="{FFEE2D67-A7FB-4823-B677-76D25811BE8B}" dt="2024-01-22T20:29:13.575" v="4709" actId="20577"/>
          <ac:spMkLst>
            <pc:docMk/>
            <pc:sldMk cId="648740992" sldId="312"/>
            <ac:spMk id="11" creationId="{0DB48F52-A517-8F64-AACB-9A7AEB8B3258}"/>
          </ac:spMkLst>
        </pc:spChg>
      </pc:sldChg>
      <pc:sldChg chg="modSp add mod">
        <pc:chgData name="Ali, Syed Waqqas" userId="1b3a5f44-9498-4738-8c4e-8127257d744d" providerId="ADAL" clId="{FFEE2D67-A7FB-4823-B677-76D25811BE8B}" dt="2024-01-22T21:21:08.031" v="4726" actId="2711"/>
        <pc:sldMkLst>
          <pc:docMk/>
          <pc:sldMk cId="2021725047" sldId="313"/>
        </pc:sldMkLst>
        <pc:spChg chg="mod">
          <ac:chgData name="Ali, Syed Waqqas" userId="1b3a5f44-9498-4738-8c4e-8127257d744d" providerId="ADAL" clId="{FFEE2D67-A7FB-4823-B677-76D25811BE8B}" dt="2024-01-22T20:22:50.038" v="4467" actId="20577"/>
          <ac:spMkLst>
            <pc:docMk/>
            <pc:sldMk cId="2021725047" sldId="313"/>
            <ac:spMk id="2" creationId="{7941C4D4-39FE-4935-5E75-41F4E4B94491}"/>
          </ac:spMkLst>
        </pc:spChg>
        <pc:spChg chg="mod">
          <ac:chgData name="Ali, Syed Waqqas" userId="1b3a5f44-9498-4738-8c4e-8127257d744d" providerId="ADAL" clId="{FFEE2D67-A7FB-4823-B677-76D25811BE8B}" dt="2024-01-22T21:21:08.031" v="4726" actId="2711"/>
          <ac:spMkLst>
            <pc:docMk/>
            <pc:sldMk cId="2021725047" sldId="313"/>
            <ac:spMk id="3" creationId="{CD25B33D-4588-828C-A6BD-8326B33B6334}"/>
          </ac:spMkLst>
        </pc:spChg>
        <pc:spChg chg="mod">
          <ac:chgData name="Ali, Syed Waqqas" userId="1b3a5f44-9498-4738-8c4e-8127257d744d" providerId="ADAL" clId="{FFEE2D67-A7FB-4823-B677-76D25811BE8B}" dt="2024-01-22T20:29:07.751" v="4698" actId="20577"/>
          <ac:spMkLst>
            <pc:docMk/>
            <pc:sldMk cId="2021725047" sldId="313"/>
            <ac:spMk id="9" creationId="{05407D09-D62F-D968-FCC8-CE349F660698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864105148" sldId="313"/>
        </pc:sldMkLst>
      </pc:sldChg>
      <pc:sldChg chg="addSp delSp modSp add mod">
        <pc:chgData name="Ali, Syed Waqqas" userId="1b3a5f44-9498-4738-8c4e-8127257d744d" providerId="ADAL" clId="{FFEE2D67-A7FB-4823-B677-76D25811BE8B}" dt="2024-01-22T21:23:30.068" v="4756" actId="20577"/>
        <pc:sldMkLst>
          <pc:docMk/>
          <pc:sldMk cId="999256866" sldId="314"/>
        </pc:sldMkLst>
        <pc:spChg chg="mod">
          <ac:chgData name="Ali, Syed Waqqas" userId="1b3a5f44-9498-4738-8c4e-8127257d744d" providerId="ADAL" clId="{FFEE2D67-A7FB-4823-B677-76D25811BE8B}" dt="2024-01-22T21:23:30.068" v="4756" actId="20577"/>
          <ac:spMkLst>
            <pc:docMk/>
            <pc:sldMk cId="999256866" sldId="314"/>
            <ac:spMk id="2" creationId="{7941C4D4-39FE-4935-5E75-41F4E4B94491}"/>
          </ac:spMkLst>
        </pc:spChg>
        <pc:spChg chg="mod">
          <ac:chgData name="Ali, Syed Waqqas" userId="1b3a5f44-9498-4738-8c4e-8127257d744d" providerId="ADAL" clId="{FFEE2D67-A7FB-4823-B677-76D25811BE8B}" dt="2024-01-22T21:21:01.360" v="4724" actId="2711"/>
          <ac:spMkLst>
            <pc:docMk/>
            <pc:sldMk cId="999256866" sldId="314"/>
            <ac:spMk id="3" creationId="{CD25B33D-4588-828C-A6BD-8326B33B6334}"/>
          </ac:spMkLst>
        </pc:spChg>
        <pc:spChg chg="del">
          <ac:chgData name="Ali, Syed Waqqas" userId="1b3a5f44-9498-4738-8c4e-8127257d744d" providerId="ADAL" clId="{FFEE2D67-A7FB-4823-B677-76D25811BE8B}" dt="2024-01-22T20:24:33.618" v="4564" actId="22"/>
          <ac:spMkLst>
            <pc:docMk/>
            <pc:sldMk cId="999256866" sldId="314"/>
            <ac:spMk id="4" creationId="{49959AFF-12A6-2BF9-0391-BF2E7E44A9BF}"/>
          </ac:spMkLst>
        </pc:spChg>
        <pc:spChg chg="mod">
          <ac:chgData name="Ali, Syed Waqqas" userId="1b3a5f44-9498-4738-8c4e-8127257d744d" providerId="ADAL" clId="{FFEE2D67-A7FB-4823-B677-76D25811BE8B}" dt="2024-01-22T20:29:02.749" v="4687" actId="20577"/>
          <ac:spMkLst>
            <pc:docMk/>
            <pc:sldMk cId="999256866" sldId="314"/>
            <ac:spMk id="9" creationId="{05407D09-D62F-D968-FCC8-CE349F660698}"/>
          </ac:spMkLst>
        </pc:spChg>
        <pc:picChg chg="add mod ord">
          <ac:chgData name="Ali, Syed Waqqas" userId="1b3a5f44-9498-4738-8c4e-8127257d744d" providerId="ADAL" clId="{FFEE2D67-A7FB-4823-B677-76D25811BE8B}" dt="2024-01-22T20:24:33.618" v="4564" actId="22"/>
          <ac:picMkLst>
            <pc:docMk/>
            <pc:sldMk cId="999256866" sldId="314"/>
            <ac:picMk id="11" creationId="{596533C2-15B6-8224-9538-7852AC1BF380}"/>
          </ac:picMkLst>
        </pc:pic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354805594" sldId="314"/>
        </pc:sldMkLst>
      </pc:sldChg>
      <pc:sldChg chg="addSp modSp add mod">
        <pc:chgData name="Ali, Syed Waqqas" userId="1b3a5f44-9498-4738-8c4e-8127257d744d" providerId="ADAL" clId="{FFEE2D67-A7FB-4823-B677-76D25811BE8B}" dt="2024-01-22T21:23:22.747" v="4746" actId="20577"/>
        <pc:sldMkLst>
          <pc:docMk/>
          <pc:sldMk cId="2263272667" sldId="315"/>
        </pc:sldMkLst>
        <pc:spChg chg="mod">
          <ac:chgData name="Ali, Syed Waqqas" userId="1b3a5f44-9498-4738-8c4e-8127257d744d" providerId="ADAL" clId="{FFEE2D67-A7FB-4823-B677-76D25811BE8B}" dt="2024-01-22T21:23:22.747" v="4746" actId="20577"/>
          <ac:spMkLst>
            <pc:docMk/>
            <pc:sldMk cId="2263272667" sldId="315"/>
            <ac:spMk id="2" creationId="{7941C4D4-39FE-4935-5E75-41F4E4B94491}"/>
          </ac:spMkLst>
        </pc:spChg>
        <pc:spChg chg="mod">
          <ac:chgData name="Ali, Syed Waqqas" userId="1b3a5f44-9498-4738-8c4e-8127257d744d" providerId="ADAL" clId="{FFEE2D67-A7FB-4823-B677-76D25811BE8B}" dt="2024-01-22T20:36:41.542" v="4722" actId="2711"/>
          <ac:spMkLst>
            <pc:docMk/>
            <pc:sldMk cId="2263272667" sldId="315"/>
            <ac:spMk id="3" creationId="{CD25B33D-4588-828C-A6BD-8326B33B6334}"/>
          </ac:spMkLst>
        </pc:spChg>
        <pc:spChg chg="mod">
          <ac:chgData name="Ali, Syed Waqqas" userId="1b3a5f44-9498-4738-8c4e-8127257d744d" providerId="ADAL" clId="{FFEE2D67-A7FB-4823-B677-76D25811BE8B}" dt="2024-01-22T20:28:58.664" v="4676" actId="20577"/>
          <ac:spMkLst>
            <pc:docMk/>
            <pc:sldMk cId="2263272667" sldId="315"/>
            <ac:spMk id="9" creationId="{05407D09-D62F-D968-FCC8-CE349F660698}"/>
          </ac:spMkLst>
        </pc:spChg>
        <pc:spChg chg="add mod">
          <ac:chgData name="Ali, Syed Waqqas" userId="1b3a5f44-9498-4738-8c4e-8127257d744d" providerId="ADAL" clId="{FFEE2D67-A7FB-4823-B677-76D25811BE8B}" dt="2024-01-22T20:28:06.708" v="4665" actId="1037"/>
          <ac:spMkLst>
            <pc:docMk/>
            <pc:sldMk cId="2263272667" sldId="315"/>
            <ac:spMk id="12" creationId="{1874AA7E-B728-C33C-7194-A427F8046D4F}"/>
          </ac:spMkLst>
        </pc:spChg>
        <pc:picChg chg="add mod">
          <ac:chgData name="Ali, Syed Waqqas" userId="1b3a5f44-9498-4738-8c4e-8127257d744d" providerId="ADAL" clId="{FFEE2D67-A7FB-4823-B677-76D25811BE8B}" dt="2024-01-22T20:28:05.118" v="4647" actId="1037"/>
          <ac:picMkLst>
            <pc:docMk/>
            <pc:sldMk cId="2263272667" sldId="315"/>
            <ac:picMk id="10" creationId="{C9340915-9BCE-F973-1196-FB72398DC04C}"/>
          </ac:picMkLst>
        </pc:pic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295569670" sldId="315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604013831" sldId="316"/>
        </pc:sldMkLst>
      </pc:sldChg>
      <pc:sldChg chg="modSp add mod">
        <pc:chgData name="Ali, Syed Waqqas" userId="1b3a5f44-9498-4738-8c4e-8127257d744d" providerId="ADAL" clId="{FFEE2D67-A7FB-4823-B677-76D25811BE8B}" dt="2024-01-23T10:03:32.305" v="8390" actId="20577"/>
        <pc:sldMkLst>
          <pc:docMk/>
          <pc:sldMk cId="2151986318" sldId="316"/>
        </pc:sldMkLst>
        <pc:spChg chg="mod">
          <ac:chgData name="Ali, Syed Waqqas" userId="1b3a5f44-9498-4738-8c4e-8127257d744d" providerId="ADAL" clId="{FFEE2D67-A7FB-4823-B677-76D25811BE8B}" dt="2024-01-23T09:59:22.823" v="8088" actId="20577"/>
          <ac:spMkLst>
            <pc:docMk/>
            <pc:sldMk cId="2151986318" sldId="316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01:43.246" v="8364" actId="20577"/>
          <ac:spMkLst>
            <pc:docMk/>
            <pc:sldMk cId="2151986318" sldId="316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10:03:32.305" v="8390" actId="20577"/>
          <ac:spMkLst>
            <pc:docMk/>
            <pc:sldMk cId="2151986318" sldId="316"/>
            <ac:spMk id="8" creationId="{0B58A229-77C1-434D-D9A7-9FF908E4DB29}"/>
          </ac:spMkLst>
        </pc:spChg>
      </pc:sldChg>
      <pc:sldChg chg="modSp add mod">
        <pc:chgData name="Ali, Syed Waqqas" userId="1b3a5f44-9498-4738-8c4e-8127257d744d" providerId="ADAL" clId="{FFEE2D67-A7FB-4823-B677-76D25811BE8B}" dt="2024-01-23T10:02:13.156" v="8379" actId="20577"/>
        <pc:sldMkLst>
          <pc:docMk/>
          <pc:sldMk cId="3041981799" sldId="317"/>
        </pc:sldMkLst>
        <pc:spChg chg="mod">
          <ac:chgData name="Ali, Syed Waqqas" userId="1b3a5f44-9498-4738-8c4e-8127257d744d" providerId="ADAL" clId="{FFEE2D67-A7FB-4823-B677-76D25811BE8B}" dt="2024-01-23T10:02:13.156" v="8379" actId="20577"/>
          <ac:spMkLst>
            <pc:docMk/>
            <pc:sldMk cId="3041981799" sldId="317"/>
            <ac:spMk id="2" creationId="{B5D19C15-72DF-16C9-E8B1-668BC2A4A015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352636357" sldId="317"/>
        </pc:sldMkLst>
      </pc:sldChg>
      <pc:sldChg chg="modSp add mod">
        <pc:chgData name="Ali, Syed Waqqas" userId="1b3a5f44-9498-4738-8c4e-8127257d744d" providerId="ADAL" clId="{FFEE2D67-A7FB-4823-B677-76D25811BE8B}" dt="2024-01-22T22:35:19.887" v="5556" actId="20577"/>
        <pc:sldMkLst>
          <pc:docMk/>
          <pc:sldMk cId="990362366" sldId="318"/>
        </pc:sldMkLst>
        <pc:spChg chg="mod">
          <ac:chgData name="Ali, Syed Waqqas" userId="1b3a5f44-9498-4738-8c4e-8127257d744d" providerId="ADAL" clId="{FFEE2D67-A7FB-4823-B677-76D25811BE8B}" dt="2024-01-22T22:35:19.887" v="5556" actId="20577"/>
          <ac:spMkLst>
            <pc:docMk/>
            <pc:sldMk cId="990362366" sldId="31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252235397" sldId="318"/>
        </pc:sldMkLst>
      </pc:sldChg>
      <pc:sldChg chg="modSp add mod">
        <pc:chgData name="Ali, Syed Waqqas" userId="1b3a5f44-9498-4738-8c4e-8127257d744d" providerId="ADAL" clId="{FFEE2D67-A7FB-4823-B677-76D25811BE8B}" dt="2024-01-23T10:37:15.780" v="9399" actId="403"/>
        <pc:sldMkLst>
          <pc:docMk/>
          <pc:sldMk cId="499750286" sldId="319"/>
        </pc:sldMkLst>
        <pc:spChg chg="mod">
          <ac:chgData name="Ali, Syed Waqqas" userId="1b3a5f44-9498-4738-8c4e-8127257d744d" providerId="ADAL" clId="{FFEE2D67-A7FB-4823-B677-76D25811BE8B}" dt="2024-01-23T10:37:15.780" v="9399" actId="403"/>
          <ac:spMkLst>
            <pc:docMk/>
            <pc:sldMk cId="499750286" sldId="319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37:09.164" v="9396" actId="403"/>
          <ac:spMkLst>
            <pc:docMk/>
            <pc:sldMk cId="499750286" sldId="319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558337031" sldId="319"/>
        </pc:sldMkLst>
      </pc:sldChg>
      <pc:sldChg chg="modSp add mod">
        <pc:chgData name="Ali, Syed Waqqas" userId="1b3a5f44-9498-4738-8c4e-8127257d744d" providerId="ADAL" clId="{FFEE2D67-A7FB-4823-B677-76D25811BE8B}" dt="2024-01-23T09:37:39.337" v="5656" actId="20577"/>
        <pc:sldMkLst>
          <pc:docMk/>
          <pc:sldMk cId="2685700527" sldId="320"/>
        </pc:sldMkLst>
        <pc:spChg chg="mod">
          <ac:chgData name="Ali, Syed Waqqas" userId="1b3a5f44-9498-4738-8c4e-8127257d744d" providerId="ADAL" clId="{FFEE2D67-A7FB-4823-B677-76D25811BE8B}" dt="2024-01-23T09:37:39.337" v="5656" actId="20577"/>
          <ac:spMkLst>
            <pc:docMk/>
            <pc:sldMk cId="2685700527" sldId="320"/>
            <ac:spMk id="2" creationId="{B5D19C15-72DF-16C9-E8B1-668BC2A4A015}"/>
          </ac:spMkLst>
        </pc:spChg>
      </pc:sldChg>
      <pc:sldChg chg="modSp add del mod">
        <pc:chgData name="Ali, Syed Waqqas" userId="1b3a5f44-9498-4738-8c4e-8127257d744d" providerId="ADAL" clId="{FFEE2D67-A7FB-4823-B677-76D25811BE8B}" dt="2024-01-22T21:37:47.924" v="5541" actId="47"/>
        <pc:sldMkLst>
          <pc:docMk/>
          <pc:sldMk cId="2910103262" sldId="320"/>
        </pc:sldMkLst>
        <pc:spChg chg="mod">
          <ac:chgData name="Ali, Syed Waqqas" userId="1b3a5f44-9498-4738-8c4e-8127257d744d" providerId="ADAL" clId="{FFEE2D67-A7FB-4823-B677-76D25811BE8B}" dt="2024-01-22T21:34:35.646" v="4937" actId="20577"/>
          <ac:spMkLst>
            <pc:docMk/>
            <pc:sldMk cId="2910103262" sldId="320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21:37:44.289" v="5540" actId="14100"/>
          <ac:spMkLst>
            <pc:docMk/>
            <pc:sldMk cId="2910103262" sldId="32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623815398" sldId="320"/>
        </pc:sldMkLst>
      </pc:sldChg>
      <pc:sldChg chg="modSp add mod">
        <pc:chgData name="Ali, Syed Waqqas" userId="1b3a5f44-9498-4738-8c4e-8127257d744d" providerId="ADAL" clId="{FFEE2D67-A7FB-4823-B677-76D25811BE8B}" dt="2024-01-23T09:39:33.020" v="5881" actId="20577"/>
        <pc:sldMkLst>
          <pc:docMk/>
          <pc:sldMk cId="566110595" sldId="321"/>
        </pc:sldMkLst>
        <pc:spChg chg="mod">
          <ac:chgData name="Ali, Syed Waqqas" userId="1b3a5f44-9498-4738-8c4e-8127257d744d" providerId="ADAL" clId="{FFEE2D67-A7FB-4823-B677-76D25811BE8B}" dt="2024-01-23T09:38:40.506" v="5674" actId="20577"/>
          <ac:spMkLst>
            <pc:docMk/>
            <pc:sldMk cId="566110595" sldId="321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09:39:28.727" v="5872" actId="20577"/>
          <ac:spMkLst>
            <pc:docMk/>
            <pc:sldMk cId="566110595" sldId="321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09:39:33.020" v="5881" actId="20577"/>
          <ac:spMkLst>
            <pc:docMk/>
            <pc:sldMk cId="566110595" sldId="321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770873912" sldId="321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66409819" sldId="322"/>
        </pc:sldMkLst>
      </pc:sldChg>
      <pc:sldChg chg="modSp add mod">
        <pc:chgData name="Ali, Syed Waqqas" userId="1b3a5f44-9498-4738-8c4e-8127257d744d" providerId="ADAL" clId="{FFEE2D67-A7FB-4823-B677-76D25811BE8B}" dt="2024-01-23T09:41:12.038" v="6204" actId="20577"/>
        <pc:sldMkLst>
          <pc:docMk/>
          <pc:sldMk cId="1953433844" sldId="322"/>
        </pc:sldMkLst>
        <pc:spChg chg="mod">
          <ac:chgData name="Ali, Syed Waqqas" userId="1b3a5f44-9498-4738-8c4e-8127257d744d" providerId="ADAL" clId="{FFEE2D67-A7FB-4823-B677-76D25811BE8B}" dt="2024-01-23T09:39:46.698" v="5901" actId="20577"/>
          <ac:spMkLst>
            <pc:docMk/>
            <pc:sldMk cId="1953433844" sldId="322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09:41:12.038" v="6204" actId="20577"/>
          <ac:spMkLst>
            <pc:docMk/>
            <pc:sldMk cId="1953433844" sldId="322"/>
            <ac:spMk id="3" creationId="{B3B2A76D-3F08-9C2B-C3E3-4A25DA409F80}"/>
          </ac:spMkLst>
        </pc:spChg>
      </pc:sldChg>
      <pc:sldChg chg="add">
        <pc:chgData name="Ali, Syed Waqqas" userId="1b3a5f44-9498-4738-8c4e-8127257d744d" providerId="ADAL" clId="{FFEE2D67-A7FB-4823-B677-76D25811BE8B}" dt="2024-01-23T09:41:09.510" v="6203"/>
        <pc:sldMkLst>
          <pc:docMk/>
          <pc:sldMk cId="1277073810" sldId="323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892100680" sldId="323"/>
        </pc:sldMkLst>
      </pc:sldChg>
      <pc:sldChg chg="modSp add mod">
        <pc:chgData name="Ali, Syed Waqqas" userId="1b3a5f44-9498-4738-8c4e-8127257d744d" providerId="ADAL" clId="{FFEE2D67-A7FB-4823-B677-76D25811BE8B}" dt="2024-01-23T09:44:02.739" v="6467" actId="207"/>
        <pc:sldMkLst>
          <pc:docMk/>
          <pc:sldMk cId="1112939863" sldId="324"/>
        </pc:sldMkLst>
        <pc:spChg chg="mod">
          <ac:chgData name="Ali, Syed Waqqas" userId="1b3a5f44-9498-4738-8c4e-8127257d744d" providerId="ADAL" clId="{FFEE2D67-A7FB-4823-B677-76D25811BE8B}" dt="2024-01-23T09:41:35.220" v="6240" actId="20577"/>
          <ac:spMkLst>
            <pc:docMk/>
            <pc:sldMk cId="1112939863" sldId="324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09:44:02.739" v="6467" actId="207"/>
          <ac:spMkLst>
            <pc:docMk/>
            <pc:sldMk cId="1112939863" sldId="32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346308680" sldId="324"/>
        </pc:sldMkLst>
      </pc:sldChg>
      <pc:sldChg chg="addSp delSp modSp add mod">
        <pc:chgData name="Ali, Syed Waqqas" userId="1b3a5f44-9498-4738-8c4e-8127257d744d" providerId="ADAL" clId="{FFEE2D67-A7FB-4823-B677-76D25811BE8B}" dt="2024-01-23T09:47:59.837" v="6934" actId="478"/>
        <pc:sldMkLst>
          <pc:docMk/>
          <pc:sldMk cId="126515380" sldId="325"/>
        </pc:sldMkLst>
        <pc:spChg chg="mod">
          <ac:chgData name="Ali, Syed Waqqas" userId="1b3a5f44-9498-4738-8c4e-8127257d744d" providerId="ADAL" clId="{FFEE2D67-A7FB-4823-B677-76D25811BE8B}" dt="2024-01-23T09:44:48.154" v="6529" actId="20577"/>
          <ac:spMkLst>
            <pc:docMk/>
            <pc:sldMk cId="126515380" sldId="325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09:47:09.495" v="6882" actId="14100"/>
          <ac:spMkLst>
            <pc:docMk/>
            <pc:sldMk cId="126515380" sldId="325"/>
            <ac:spMk id="3" creationId="{B3B2A76D-3F08-9C2B-C3E3-4A25DA409F80}"/>
          </ac:spMkLst>
        </pc:spChg>
        <pc:spChg chg="add del mod">
          <ac:chgData name="Ali, Syed Waqqas" userId="1b3a5f44-9498-4738-8c4e-8127257d744d" providerId="ADAL" clId="{FFEE2D67-A7FB-4823-B677-76D25811BE8B}" dt="2024-01-23T09:47:59.837" v="6934" actId="478"/>
          <ac:spMkLst>
            <pc:docMk/>
            <pc:sldMk cId="126515380" sldId="325"/>
            <ac:spMk id="9" creationId="{4D237B1C-5477-3DB4-BDE4-25996638CBE8}"/>
          </ac:spMkLst>
        </pc:spChg>
        <pc:cxnChg chg="add del">
          <ac:chgData name="Ali, Syed Waqqas" userId="1b3a5f44-9498-4738-8c4e-8127257d744d" providerId="ADAL" clId="{FFEE2D67-A7FB-4823-B677-76D25811BE8B}" dt="2024-01-23T09:47:58.785" v="6933" actId="478"/>
          <ac:cxnSpMkLst>
            <pc:docMk/>
            <pc:sldMk cId="126515380" sldId="325"/>
            <ac:cxnSpMk id="11" creationId="{5488FFE8-66FC-853A-5951-A3DA465091C5}"/>
          </ac:cxnSpMkLst>
        </pc:cxnChg>
        <pc:cxnChg chg="add del mod">
          <ac:chgData name="Ali, Syed Waqqas" userId="1b3a5f44-9498-4738-8c4e-8127257d744d" providerId="ADAL" clId="{FFEE2D67-A7FB-4823-B677-76D25811BE8B}" dt="2024-01-23T09:47:58.125" v="6932" actId="478"/>
          <ac:cxnSpMkLst>
            <pc:docMk/>
            <pc:sldMk cId="126515380" sldId="325"/>
            <ac:cxnSpMk id="12" creationId="{8F66D158-0240-9354-A8E5-2DF952F15C56}"/>
          </ac:cxnSpMkLst>
        </pc:cxnChg>
      </pc:sldChg>
      <pc:sldChg chg="add del">
        <pc:chgData name="Ali, Syed Waqqas" userId="1b3a5f44-9498-4738-8c4e-8127257d744d" providerId="ADAL" clId="{FFEE2D67-A7FB-4823-B677-76D25811BE8B}" dt="2024-01-23T09:44:26.717" v="6469"/>
        <pc:sldMkLst>
          <pc:docMk/>
          <pc:sldMk cId="521739303" sldId="325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391165367" sldId="325"/>
        </pc:sldMkLst>
      </pc:sldChg>
      <pc:sldChg chg="addSp modSp add mod">
        <pc:chgData name="Ali, Syed Waqqas" userId="1b3a5f44-9498-4738-8c4e-8127257d744d" providerId="ADAL" clId="{FFEE2D67-A7FB-4823-B677-76D25811BE8B}" dt="2024-01-23T09:50:12.457" v="7052" actId="1076"/>
        <pc:sldMkLst>
          <pc:docMk/>
          <pc:sldMk cId="2054371357" sldId="326"/>
        </pc:sldMkLst>
        <pc:spChg chg="mod">
          <ac:chgData name="Ali, Syed Waqqas" userId="1b3a5f44-9498-4738-8c4e-8127257d744d" providerId="ADAL" clId="{FFEE2D67-A7FB-4823-B677-76D25811BE8B}" dt="2024-01-23T09:48:18.588" v="6992" actId="14100"/>
          <ac:spMkLst>
            <pc:docMk/>
            <pc:sldMk cId="2054371357" sldId="326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09:50:09.554" v="7051" actId="1076"/>
          <ac:spMkLst>
            <pc:docMk/>
            <pc:sldMk cId="2054371357" sldId="326"/>
            <ac:spMk id="9" creationId="{4D237B1C-5477-3DB4-BDE4-25996638CBE8}"/>
          </ac:spMkLst>
        </pc:spChg>
        <pc:spChg chg="add mod">
          <ac:chgData name="Ali, Syed Waqqas" userId="1b3a5f44-9498-4738-8c4e-8127257d744d" providerId="ADAL" clId="{FFEE2D67-A7FB-4823-B677-76D25811BE8B}" dt="2024-01-23T09:49:37.241" v="7029" actId="1076"/>
          <ac:spMkLst>
            <pc:docMk/>
            <pc:sldMk cId="2054371357" sldId="326"/>
            <ac:spMk id="10" creationId="{406DAD6E-FB02-1144-6F48-52FE597B2D32}"/>
          </ac:spMkLst>
        </pc:spChg>
        <pc:spChg chg="add mod">
          <ac:chgData name="Ali, Syed Waqqas" userId="1b3a5f44-9498-4738-8c4e-8127257d744d" providerId="ADAL" clId="{FFEE2D67-A7FB-4823-B677-76D25811BE8B}" dt="2024-01-23T09:50:12.457" v="7052" actId="1076"/>
          <ac:spMkLst>
            <pc:docMk/>
            <pc:sldMk cId="2054371357" sldId="326"/>
            <ac:spMk id="14" creationId="{06232509-FD69-B70B-6FE4-D4FF42A80724}"/>
          </ac:spMkLst>
        </pc:spChg>
        <pc:spChg chg="add mod">
          <ac:chgData name="Ali, Syed Waqqas" userId="1b3a5f44-9498-4738-8c4e-8127257d744d" providerId="ADAL" clId="{FFEE2D67-A7FB-4823-B677-76D25811BE8B}" dt="2024-01-23T09:49:37.241" v="7029" actId="1076"/>
          <ac:spMkLst>
            <pc:docMk/>
            <pc:sldMk cId="2054371357" sldId="326"/>
            <ac:spMk id="17" creationId="{F2314B6D-0069-94DA-D860-5D35DD1B185C}"/>
          </ac:spMkLst>
        </pc:spChg>
        <pc:cxnChg chg="mod">
          <ac:chgData name="Ali, Syed Waqqas" userId="1b3a5f44-9498-4738-8c4e-8127257d744d" providerId="ADAL" clId="{FFEE2D67-A7FB-4823-B677-76D25811BE8B}" dt="2024-01-23T09:49:37.241" v="7029" actId="1076"/>
          <ac:cxnSpMkLst>
            <pc:docMk/>
            <pc:sldMk cId="2054371357" sldId="326"/>
            <ac:cxnSpMk id="11" creationId="{5488FFE8-66FC-853A-5951-A3DA465091C5}"/>
          </ac:cxnSpMkLst>
        </pc:cxnChg>
        <pc:cxnChg chg="mod">
          <ac:chgData name="Ali, Syed Waqqas" userId="1b3a5f44-9498-4738-8c4e-8127257d744d" providerId="ADAL" clId="{FFEE2D67-A7FB-4823-B677-76D25811BE8B}" dt="2024-01-23T09:49:37.241" v="7029" actId="1076"/>
          <ac:cxnSpMkLst>
            <pc:docMk/>
            <pc:sldMk cId="2054371357" sldId="326"/>
            <ac:cxnSpMk id="12" creationId="{8F66D158-0240-9354-A8E5-2DF952F15C56}"/>
          </ac:cxnSpMkLst>
        </pc:cxnChg>
        <pc:cxnChg chg="add mod">
          <ac:chgData name="Ali, Syed Waqqas" userId="1b3a5f44-9498-4738-8c4e-8127257d744d" providerId="ADAL" clId="{FFEE2D67-A7FB-4823-B677-76D25811BE8B}" dt="2024-01-23T09:49:37.241" v="7029" actId="1076"/>
          <ac:cxnSpMkLst>
            <pc:docMk/>
            <pc:sldMk cId="2054371357" sldId="326"/>
            <ac:cxnSpMk id="15" creationId="{9392D8DC-8324-075F-B305-65466EED4788}"/>
          </ac:cxnSpMkLst>
        </pc:cxn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637405714" sldId="326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747707987" sldId="327"/>
        </pc:sldMkLst>
      </pc:sldChg>
      <pc:sldChg chg="modSp add mod">
        <pc:chgData name="Ali, Syed Waqqas" userId="1b3a5f44-9498-4738-8c4e-8127257d744d" providerId="ADAL" clId="{FFEE2D67-A7FB-4823-B677-76D25811BE8B}" dt="2024-01-23T09:52:05.442" v="7403" actId="2711"/>
        <pc:sldMkLst>
          <pc:docMk/>
          <pc:sldMk cId="3162934042" sldId="327"/>
        </pc:sldMkLst>
        <pc:spChg chg="mod">
          <ac:chgData name="Ali, Syed Waqqas" userId="1b3a5f44-9498-4738-8c4e-8127257d744d" providerId="ADAL" clId="{FFEE2D67-A7FB-4823-B677-76D25811BE8B}" dt="2024-01-23T09:50:46.304" v="7072" actId="20577"/>
          <ac:spMkLst>
            <pc:docMk/>
            <pc:sldMk cId="3162934042" sldId="327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09:52:05.442" v="7403" actId="2711"/>
          <ac:spMkLst>
            <pc:docMk/>
            <pc:sldMk cId="3162934042" sldId="327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09:51:35.474" v="7314" actId="20577"/>
          <ac:spMkLst>
            <pc:docMk/>
            <pc:sldMk cId="3162934042" sldId="327"/>
            <ac:spMk id="8" creationId="{0B58A229-77C1-434D-D9A7-9FF908E4DB29}"/>
          </ac:spMkLst>
        </pc:spChg>
      </pc:sldChg>
      <pc:sldChg chg="modSp add mod">
        <pc:chgData name="Ali, Syed Waqqas" userId="1b3a5f44-9498-4738-8c4e-8127257d744d" providerId="ADAL" clId="{FFEE2D67-A7FB-4823-B677-76D25811BE8B}" dt="2024-01-23T09:56:33.917" v="7838" actId="20577"/>
        <pc:sldMkLst>
          <pc:docMk/>
          <pc:sldMk cId="1697353793" sldId="328"/>
        </pc:sldMkLst>
        <pc:spChg chg="mod">
          <ac:chgData name="Ali, Syed Waqqas" userId="1b3a5f44-9498-4738-8c4e-8127257d744d" providerId="ADAL" clId="{FFEE2D67-A7FB-4823-B677-76D25811BE8B}" dt="2024-01-23T09:52:33.583" v="7425" actId="20577"/>
          <ac:spMkLst>
            <pc:docMk/>
            <pc:sldMk cId="1697353793" sldId="328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09:56:33.917" v="7838" actId="20577"/>
          <ac:spMkLst>
            <pc:docMk/>
            <pc:sldMk cId="1697353793" sldId="32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856647190" sldId="328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115915417" sldId="329"/>
        </pc:sldMkLst>
      </pc:sldChg>
      <pc:sldChg chg="modSp add mod">
        <pc:chgData name="Ali, Syed Waqqas" userId="1b3a5f44-9498-4738-8c4e-8127257d744d" providerId="ADAL" clId="{FFEE2D67-A7FB-4823-B677-76D25811BE8B}" dt="2024-01-23T09:57:34.302" v="8050" actId="20577"/>
        <pc:sldMkLst>
          <pc:docMk/>
          <pc:sldMk cId="2427188798" sldId="329"/>
        </pc:sldMkLst>
        <pc:spChg chg="mod">
          <ac:chgData name="Ali, Syed Waqqas" userId="1b3a5f44-9498-4738-8c4e-8127257d744d" providerId="ADAL" clId="{FFEE2D67-A7FB-4823-B677-76D25811BE8B}" dt="2024-01-23T09:57:18.271" v="8016" actId="20577"/>
          <ac:spMkLst>
            <pc:docMk/>
            <pc:sldMk cId="2427188798" sldId="329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09:57:34.302" v="8050" actId="20577"/>
          <ac:spMkLst>
            <pc:docMk/>
            <pc:sldMk cId="2427188798" sldId="329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838375157" sldId="330"/>
        </pc:sldMkLst>
      </pc:sldChg>
      <pc:sldChg chg="modSp add mod">
        <pc:chgData name="Ali, Syed Waqqas" userId="1b3a5f44-9498-4738-8c4e-8127257d744d" providerId="ADAL" clId="{FFEE2D67-A7FB-4823-B677-76D25811BE8B}" dt="2024-01-23T10:07:07.510" v="8553" actId="2711"/>
        <pc:sldMkLst>
          <pc:docMk/>
          <pc:sldMk cId="1009290015" sldId="330"/>
        </pc:sldMkLst>
        <pc:spChg chg="mod">
          <ac:chgData name="Ali, Syed Waqqas" userId="1b3a5f44-9498-4738-8c4e-8127257d744d" providerId="ADAL" clId="{FFEE2D67-A7FB-4823-B677-76D25811BE8B}" dt="2024-01-23T10:04:30.458" v="8399" actId="20577"/>
          <ac:spMkLst>
            <pc:docMk/>
            <pc:sldMk cId="1009290015" sldId="330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07:07.510" v="8553" actId="2711"/>
          <ac:spMkLst>
            <pc:docMk/>
            <pc:sldMk cId="1009290015" sldId="33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0:12:32.623" v="8959" actId="20577"/>
        <pc:sldMkLst>
          <pc:docMk/>
          <pc:sldMk cId="522826630" sldId="331"/>
        </pc:sldMkLst>
        <pc:spChg chg="mod">
          <ac:chgData name="Ali, Syed Waqqas" userId="1b3a5f44-9498-4738-8c4e-8127257d744d" providerId="ADAL" clId="{FFEE2D67-A7FB-4823-B677-76D25811BE8B}" dt="2024-01-23T10:07:44.360" v="8562" actId="20577"/>
          <ac:spMkLst>
            <pc:docMk/>
            <pc:sldMk cId="522826630" sldId="331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12:32.623" v="8959" actId="20577"/>
          <ac:spMkLst>
            <pc:docMk/>
            <pc:sldMk cId="522826630" sldId="331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10:09:12.233" v="8844" actId="20577"/>
          <ac:spMkLst>
            <pc:docMk/>
            <pc:sldMk cId="522826630" sldId="331"/>
            <ac:spMk id="8" creationId="{0B58A229-77C1-434D-D9A7-9FF908E4DB29}"/>
          </ac:spMkLst>
        </pc:spChg>
      </pc:sldChg>
      <pc:sldChg chg="modSp add mod">
        <pc:chgData name="Ali, Syed Waqqas" userId="1b3a5f44-9498-4738-8c4e-8127257d744d" providerId="ADAL" clId="{FFEE2D67-A7FB-4823-B677-76D25811BE8B}" dt="2024-01-23T10:30:33.971" v="9263" actId="20577"/>
        <pc:sldMkLst>
          <pc:docMk/>
          <pc:sldMk cId="3386322477" sldId="332"/>
        </pc:sldMkLst>
        <pc:spChg chg="mod">
          <ac:chgData name="Ali, Syed Waqqas" userId="1b3a5f44-9498-4738-8c4e-8127257d744d" providerId="ADAL" clId="{FFEE2D67-A7FB-4823-B677-76D25811BE8B}" dt="2024-01-23T10:30:31.907" v="9262" actId="20577"/>
          <ac:spMkLst>
            <pc:docMk/>
            <pc:sldMk cId="3386322477" sldId="332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30:33.971" v="9263" actId="20577"/>
          <ac:spMkLst>
            <pc:docMk/>
            <pc:sldMk cId="3386322477" sldId="332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0:34:05.726" v="9353" actId="20577"/>
        <pc:sldMkLst>
          <pc:docMk/>
          <pc:sldMk cId="2101431538" sldId="333"/>
        </pc:sldMkLst>
        <pc:spChg chg="mod">
          <ac:chgData name="Ali, Syed Waqqas" userId="1b3a5f44-9498-4738-8c4e-8127257d744d" providerId="ADAL" clId="{FFEE2D67-A7FB-4823-B677-76D25811BE8B}" dt="2024-01-23T10:34:05.726" v="9353" actId="20577"/>
          <ac:spMkLst>
            <pc:docMk/>
            <pc:sldMk cId="2101431538" sldId="333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FFEE2D67-A7FB-4823-B677-76D25811BE8B}" dt="2024-01-23T10:42:19.439" v="9627" actId="20577"/>
        <pc:sldMkLst>
          <pc:docMk/>
          <pc:sldMk cId="2409605237" sldId="334"/>
        </pc:sldMkLst>
        <pc:spChg chg="mod">
          <ac:chgData name="Ali, Syed Waqqas" userId="1b3a5f44-9498-4738-8c4e-8127257d744d" providerId="ADAL" clId="{FFEE2D67-A7FB-4823-B677-76D25811BE8B}" dt="2024-01-23T10:41:49.856" v="9518" actId="20577"/>
          <ac:spMkLst>
            <pc:docMk/>
            <pc:sldMk cId="2409605237" sldId="334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42:19.439" v="9627" actId="20577"/>
          <ac:spMkLst>
            <pc:docMk/>
            <pc:sldMk cId="2409605237" sldId="334"/>
            <ac:spMk id="3" creationId="{B3B2A76D-3F08-9C2B-C3E3-4A25DA409F80}"/>
          </ac:spMkLst>
        </pc:spChg>
      </pc:sldChg>
      <pc:sldChg chg="modSp add del mod">
        <pc:chgData name="Ali, Syed Waqqas" userId="1b3a5f44-9498-4738-8c4e-8127257d744d" providerId="ADAL" clId="{FFEE2D67-A7FB-4823-B677-76D25811BE8B}" dt="2024-01-23T10:39:30.950" v="9434" actId="47"/>
        <pc:sldMkLst>
          <pc:docMk/>
          <pc:sldMk cId="3639414121" sldId="334"/>
        </pc:sldMkLst>
        <pc:spChg chg="mod">
          <ac:chgData name="Ali, Syed Waqqas" userId="1b3a5f44-9498-4738-8c4e-8127257d744d" providerId="ADAL" clId="{FFEE2D67-A7FB-4823-B677-76D25811BE8B}" dt="2024-01-23T10:38:21.836" v="9410" actId="20577"/>
          <ac:spMkLst>
            <pc:docMk/>
            <pc:sldMk cId="3639414121" sldId="334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38:28.469" v="9433" actId="20577"/>
          <ac:spMkLst>
            <pc:docMk/>
            <pc:sldMk cId="3639414121" sldId="33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0:43:43.582" v="9717" actId="122"/>
        <pc:sldMkLst>
          <pc:docMk/>
          <pc:sldMk cId="281419329" sldId="335"/>
        </pc:sldMkLst>
        <pc:spChg chg="mod">
          <ac:chgData name="Ali, Syed Waqqas" userId="1b3a5f44-9498-4738-8c4e-8127257d744d" providerId="ADAL" clId="{FFEE2D67-A7FB-4823-B677-76D25811BE8B}" dt="2024-01-23T10:43:43.582" v="9717" actId="122"/>
          <ac:spMkLst>
            <pc:docMk/>
            <pc:sldMk cId="281419329" sldId="33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0:47:05.787" v="10127" actId="20577"/>
        <pc:sldMkLst>
          <pc:docMk/>
          <pc:sldMk cId="332912580" sldId="336"/>
        </pc:sldMkLst>
        <pc:spChg chg="mod">
          <ac:chgData name="Ali, Syed Waqqas" userId="1b3a5f44-9498-4738-8c4e-8127257d744d" providerId="ADAL" clId="{FFEE2D67-A7FB-4823-B677-76D25811BE8B}" dt="2024-01-23T10:45:10.637" v="9754" actId="20577"/>
          <ac:spMkLst>
            <pc:docMk/>
            <pc:sldMk cId="332912580" sldId="336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46:54.322" v="10116" actId="20577"/>
          <ac:spMkLst>
            <pc:docMk/>
            <pc:sldMk cId="332912580" sldId="336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10:47:05.787" v="10127" actId="20577"/>
          <ac:spMkLst>
            <pc:docMk/>
            <pc:sldMk cId="332912580" sldId="336"/>
            <ac:spMk id="8" creationId="{0B58A229-77C1-434D-D9A7-9FF908E4DB29}"/>
          </ac:spMkLst>
        </pc:spChg>
      </pc:sldChg>
      <pc:sldChg chg="modSp add mod">
        <pc:chgData name="Ali, Syed Waqqas" userId="1b3a5f44-9498-4738-8c4e-8127257d744d" providerId="ADAL" clId="{FFEE2D67-A7FB-4823-B677-76D25811BE8B}" dt="2024-01-23T10:51:05.017" v="10769" actId="27636"/>
        <pc:sldMkLst>
          <pc:docMk/>
          <pc:sldMk cId="852373297" sldId="337"/>
        </pc:sldMkLst>
        <pc:spChg chg="mod">
          <ac:chgData name="Ali, Syed Waqqas" userId="1b3a5f44-9498-4738-8c4e-8127257d744d" providerId="ADAL" clId="{FFEE2D67-A7FB-4823-B677-76D25811BE8B}" dt="2024-01-23T10:47:59.705" v="10183" actId="20577"/>
          <ac:spMkLst>
            <pc:docMk/>
            <pc:sldMk cId="852373297" sldId="337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51:05.017" v="10769" actId="27636"/>
          <ac:spMkLst>
            <pc:docMk/>
            <pc:sldMk cId="852373297" sldId="33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1:04:36.092" v="11233" actId="20577"/>
        <pc:sldMkLst>
          <pc:docMk/>
          <pc:sldMk cId="2071816239" sldId="338"/>
        </pc:sldMkLst>
        <pc:spChg chg="mod">
          <ac:chgData name="Ali, Syed Waqqas" userId="1b3a5f44-9498-4738-8c4e-8127257d744d" providerId="ADAL" clId="{FFEE2D67-A7FB-4823-B677-76D25811BE8B}" dt="2024-01-23T11:02:52.961" v="10804" actId="20577"/>
          <ac:spMkLst>
            <pc:docMk/>
            <pc:sldMk cId="2071816239" sldId="338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1:04:36.092" v="11233" actId="20577"/>
          <ac:spMkLst>
            <pc:docMk/>
            <pc:sldMk cId="2071816239" sldId="338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FFEE2D67-A7FB-4823-B677-76D25811BE8B}" dt="2024-01-23T11:06:01.049" v="11285" actId="20577"/>
        <pc:sldMkLst>
          <pc:docMk/>
          <pc:sldMk cId="4008078888" sldId="339"/>
        </pc:sldMkLst>
        <pc:spChg chg="mod">
          <ac:chgData name="Ali, Syed Waqqas" userId="1b3a5f44-9498-4738-8c4e-8127257d744d" providerId="ADAL" clId="{FFEE2D67-A7FB-4823-B677-76D25811BE8B}" dt="2024-01-23T11:05:38.275" v="11276" actId="20577"/>
          <ac:spMkLst>
            <pc:docMk/>
            <pc:sldMk cId="4008078888" sldId="339"/>
            <ac:spMk id="2" creationId="{0F38800C-8A7D-E150-1D69-4C942110B9A3}"/>
          </ac:spMkLst>
        </pc:spChg>
        <pc:spChg chg="del">
          <ac:chgData name="Ali, Syed Waqqas" userId="1b3a5f44-9498-4738-8c4e-8127257d744d" providerId="ADAL" clId="{FFEE2D67-A7FB-4823-B677-76D25811BE8B}" dt="2024-01-23T11:05:30.753" v="11235" actId="22"/>
          <ac:spMkLst>
            <pc:docMk/>
            <pc:sldMk cId="4008078888" sldId="339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11:06:01.049" v="11285" actId="20577"/>
          <ac:spMkLst>
            <pc:docMk/>
            <pc:sldMk cId="4008078888" sldId="339"/>
            <ac:spMk id="8" creationId="{0B58A229-77C1-434D-D9A7-9FF908E4DB29}"/>
          </ac:spMkLst>
        </pc:spChg>
        <pc:picChg chg="add mod ord">
          <ac:chgData name="Ali, Syed Waqqas" userId="1b3a5f44-9498-4738-8c4e-8127257d744d" providerId="ADAL" clId="{FFEE2D67-A7FB-4823-B677-76D25811BE8B}" dt="2024-01-23T11:05:30.753" v="11235" actId="22"/>
          <ac:picMkLst>
            <pc:docMk/>
            <pc:sldMk cId="4008078888" sldId="339"/>
            <ac:picMk id="10" creationId="{B2EDE96E-6673-EEE4-AEA1-0339C59AE7C8}"/>
          </ac:picMkLst>
        </pc:picChg>
      </pc:sldChg>
      <pc:sldChg chg="addSp delSp modSp add mod">
        <pc:chgData name="Ali, Syed Waqqas" userId="1b3a5f44-9498-4738-8c4e-8127257d744d" providerId="ADAL" clId="{FFEE2D67-A7FB-4823-B677-76D25811BE8B}" dt="2024-01-23T11:07:52.912" v="11351" actId="22"/>
        <pc:sldMkLst>
          <pc:docMk/>
          <pc:sldMk cId="4002241484" sldId="340"/>
        </pc:sldMkLst>
        <pc:spChg chg="mod">
          <ac:chgData name="Ali, Syed Waqqas" userId="1b3a5f44-9498-4738-8c4e-8127257d744d" providerId="ADAL" clId="{FFEE2D67-A7FB-4823-B677-76D25811BE8B}" dt="2024-01-23T11:07:35.252" v="11350" actId="27636"/>
          <ac:spMkLst>
            <pc:docMk/>
            <pc:sldMk cId="4002241484" sldId="340"/>
            <ac:spMk id="2" creationId="{0F38800C-8A7D-E150-1D69-4C942110B9A3}"/>
          </ac:spMkLst>
        </pc:spChg>
        <pc:spChg chg="del">
          <ac:chgData name="Ali, Syed Waqqas" userId="1b3a5f44-9498-4738-8c4e-8127257d744d" providerId="ADAL" clId="{FFEE2D67-A7FB-4823-B677-76D25811BE8B}" dt="2024-01-23T11:07:52.912" v="11351" actId="22"/>
          <ac:spMkLst>
            <pc:docMk/>
            <pc:sldMk cId="4002241484" sldId="340"/>
            <ac:spMk id="3" creationId="{B3B2A76D-3F08-9C2B-C3E3-4A25DA409F80}"/>
          </ac:spMkLst>
        </pc:spChg>
        <pc:picChg chg="add mod ord">
          <ac:chgData name="Ali, Syed Waqqas" userId="1b3a5f44-9498-4738-8c4e-8127257d744d" providerId="ADAL" clId="{FFEE2D67-A7FB-4823-B677-76D25811BE8B}" dt="2024-01-23T11:07:52.912" v="11351" actId="22"/>
          <ac:picMkLst>
            <pc:docMk/>
            <pc:sldMk cId="4002241484" sldId="340"/>
            <ac:picMk id="10" creationId="{CAEA152D-EC67-6029-2487-11F1423B2E74}"/>
          </ac:picMkLst>
        </pc:picChg>
      </pc:sldChg>
      <pc:sldChg chg="modSp add mod">
        <pc:chgData name="Ali, Syed Waqqas" userId="1b3a5f44-9498-4738-8c4e-8127257d744d" providerId="ADAL" clId="{FFEE2D67-A7FB-4823-B677-76D25811BE8B}" dt="2024-01-23T11:10:24.701" v="11589" actId="20577"/>
        <pc:sldMkLst>
          <pc:docMk/>
          <pc:sldMk cId="3569551083" sldId="341"/>
        </pc:sldMkLst>
        <pc:spChg chg="mod">
          <ac:chgData name="Ali, Syed Waqqas" userId="1b3a5f44-9498-4738-8c4e-8127257d744d" providerId="ADAL" clId="{FFEE2D67-A7FB-4823-B677-76D25811BE8B}" dt="2024-01-23T11:09:37.854" v="11387" actId="20577"/>
          <ac:spMkLst>
            <pc:docMk/>
            <pc:sldMk cId="3569551083" sldId="341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1:10:24.701" v="11589" actId="20577"/>
          <ac:spMkLst>
            <pc:docMk/>
            <pc:sldMk cId="3569551083" sldId="341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1:11:23.670" v="11625" actId="20577"/>
        <pc:sldMkLst>
          <pc:docMk/>
          <pc:sldMk cId="4206285233" sldId="342"/>
        </pc:sldMkLst>
        <pc:spChg chg="mod">
          <ac:chgData name="Ali, Syed Waqqas" userId="1b3a5f44-9498-4738-8c4e-8127257d744d" providerId="ADAL" clId="{FFEE2D67-A7FB-4823-B677-76D25811BE8B}" dt="2024-01-23T11:11:23.670" v="11625" actId="20577"/>
          <ac:spMkLst>
            <pc:docMk/>
            <pc:sldMk cId="4206285233" sldId="342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FFEE2D67-A7FB-4823-B677-76D25811BE8B}" dt="2024-01-23T11:27:32.881" v="12135" actId="207"/>
        <pc:sldMkLst>
          <pc:docMk/>
          <pc:sldMk cId="2731668680" sldId="343"/>
        </pc:sldMkLst>
        <pc:spChg chg="mod">
          <ac:chgData name="Ali, Syed Waqqas" userId="1b3a5f44-9498-4738-8c4e-8127257d744d" providerId="ADAL" clId="{FFEE2D67-A7FB-4823-B677-76D25811BE8B}" dt="2024-01-23T11:20:22.639" v="11642" actId="20577"/>
          <ac:spMkLst>
            <pc:docMk/>
            <pc:sldMk cId="2731668680" sldId="343"/>
            <ac:spMk id="2" creationId="{0F38800C-8A7D-E150-1D69-4C942110B9A3}"/>
          </ac:spMkLst>
        </pc:spChg>
        <pc:spChg chg="add del mod">
          <ac:chgData name="Ali, Syed Waqqas" userId="1b3a5f44-9498-4738-8c4e-8127257d744d" providerId="ADAL" clId="{FFEE2D67-A7FB-4823-B677-76D25811BE8B}" dt="2024-01-23T11:27:32.881" v="12135" actId="207"/>
          <ac:spMkLst>
            <pc:docMk/>
            <pc:sldMk cId="2731668680" sldId="343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11:26:29.700" v="12134" actId="20577"/>
          <ac:spMkLst>
            <pc:docMk/>
            <pc:sldMk cId="2731668680" sldId="343"/>
            <ac:spMk id="8" creationId="{0B58A229-77C1-434D-D9A7-9FF908E4DB29}"/>
          </ac:spMkLst>
        </pc:spChg>
        <pc:spChg chg="add del mod">
          <ac:chgData name="Ali, Syed Waqqas" userId="1b3a5f44-9498-4738-8c4e-8127257d744d" providerId="ADAL" clId="{FFEE2D67-A7FB-4823-B677-76D25811BE8B}" dt="2024-01-23T11:25:39.540" v="12036" actId="478"/>
          <ac:spMkLst>
            <pc:docMk/>
            <pc:sldMk cId="2731668680" sldId="343"/>
            <ac:spMk id="10" creationId="{39223326-366D-3A4E-171D-417665348D84}"/>
          </ac:spMkLst>
        </pc:spChg>
      </pc:sldChg>
      <pc:sldChg chg="modSp add mod">
        <pc:chgData name="Ali, Syed Waqqas" userId="1b3a5f44-9498-4738-8c4e-8127257d744d" providerId="ADAL" clId="{FFEE2D67-A7FB-4823-B677-76D25811BE8B}" dt="2024-01-23T11:28:56.384" v="12239" actId="20577"/>
        <pc:sldMkLst>
          <pc:docMk/>
          <pc:sldMk cId="398914719" sldId="344"/>
        </pc:sldMkLst>
        <pc:spChg chg="mod">
          <ac:chgData name="Ali, Syed Waqqas" userId="1b3a5f44-9498-4738-8c4e-8127257d744d" providerId="ADAL" clId="{FFEE2D67-A7FB-4823-B677-76D25811BE8B}" dt="2024-01-23T11:27:51.845" v="12146" actId="20577"/>
          <ac:spMkLst>
            <pc:docMk/>
            <pc:sldMk cId="398914719" sldId="344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1:28:56.384" v="12239" actId="20577"/>
          <ac:spMkLst>
            <pc:docMk/>
            <pc:sldMk cId="398914719" sldId="34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1:36:21.647" v="12849" actId="20577"/>
        <pc:sldMkLst>
          <pc:docMk/>
          <pc:sldMk cId="521320419" sldId="345"/>
        </pc:sldMkLst>
        <pc:spChg chg="mod">
          <ac:chgData name="Ali, Syed Waqqas" userId="1b3a5f44-9498-4738-8c4e-8127257d744d" providerId="ADAL" clId="{FFEE2D67-A7FB-4823-B677-76D25811BE8B}" dt="2024-01-23T11:29:22.109" v="12248" actId="20577"/>
          <ac:spMkLst>
            <pc:docMk/>
            <pc:sldMk cId="521320419" sldId="345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1:36:21.647" v="12849" actId="20577"/>
          <ac:spMkLst>
            <pc:docMk/>
            <pc:sldMk cId="521320419" sldId="345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11:30:42.871" v="12417" actId="20577"/>
          <ac:spMkLst>
            <pc:docMk/>
            <pc:sldMk cId="521320419" sldId="345"/>
            <ac:spMk id="8" creationId="{0B58A229-77C1-434D-D9A7-9FF908E4DB29}"/>
          </ac:spMkLst>
        </pc:spChg>
      </pc:sldChg>
      <pc:sldChg chg="modSp add mod">
        <pc:chgData name="Ali, Syed Waqqas" userId="1b3a5f44-9498-4738-8c4e-8127257d744d" providerId="ADAL" clId="{FFEE2D67-A7FB-4823-B677-76D25811BE8B}" dt="2024-01-23T11:40:25.634" v="13333" actId="20577"/>
        <pc:sldMkLst>
          <pc:docMk/>
          <pc:sldMk cId="1000741498" sldId="346"/>
        </pc:sldMkLst>
        <pc:spChg chg="mod">
          <ac:chgData name="Ali, Syed Waqqas" userId="1b3a5f44-9498-4738-8c4e-8127257d744d" providerId="ADAL" clId="{FFEE2D67-A7FB-4823-B677-76D25811BE8B}" dt="2024-01-23T11:37:07.060" v="12883" actId="20577"/>
          <ac:spMkLst>
            <pc:docMk/>
            <pc:sldMk cId="1000741498" sldId="346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1:40:25.634" v="13333" actId="20577"/>
          <ac:spMkLst>
            <pc:docMk/>
            <pc:sldMk cId="1000741498" sldId="346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1:42:15.910" v="13425" actId="20577"/>
        <pc:sldMkLst>
          <pc:docMk/>
          <pc:sldMk cId="3410420799" sldId="347"/>
        </pc:sldMkLst>
        <pc:spChg chg="mod">
          <ac:chgData name="Ali, Syed Waqqas" userId="1b3a5f44-9498-4738-8c4e-8127257d744d" providerId="ADAL" clId="{FFEE2D67-A7FB-4823-B677-76D25811BE8B}" dt="2024-01-23T11:41:44.136" v="13347" actId="20577"/>
          <ac:spMkLst>
            <pc:docMk/>
            <pc:sldMk cId="3410420799" sldId="347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1:42:15.910" v="13425" actId="20577"/>
          <ac:spMkLst>
            <pc:docMk/>
            <pc:sldMk cId="3410420799" sldId="347"/>
            <ac:spMk id="3" creationId="{B3B2A76D-3F08-9C2B-C3E3-4A25DA409F80}"/>
          </ac:spMkLst>
        </pc:spChg>
      </pc:sldChg>
    </pc:docChg>
  </pc:docChgLst>
  <pc:docChgLst>
    <pc:chgData name="Ali, Syed Waqqas" userId="1b3a5f44-9498-4738-8c4e-8127257d744d" providerId="ADAL" clId="{E70FF6FB-B165-40EC-B64C-541B33E8F990}"/>
    <pc:docChg chg="undo custSel addSld delSld modSld">
      <pc:chgData name="Ali, Syed Waqqas" userId="1b3a5f44-9498-4738-8c4e-8127257d744d" providerId="ADAL" clId="{E70FF6FB-B165-40EC-B64C-541B33E8F990}" dt="2024-01-25T16:05:45.748" v="10272" actId="20577"/>
      <pc:docMkLst>
        <pc:docMk/>
      </pc:docMkLst>
      <pc:sldChg chg="modSp mod">
        <pc:chgData name="Ali, Syed Waqqas" userId="1b3a5f44-9498-4738-8c4e-8127257d744d" providerId="ADAL" clId="{E70FF6FB-B165-40EC-B64C-541B33E8F990}" dt="2024-01-24T18:06:04.759" v="34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E70FF6FB-B165-40EC-B64C-541B33E8F990}" dt="2024-01-24T18:06:04.759" v="34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375649757" sldId="257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010265778" sldId="289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467374830" sldId="290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430273535" sldId="291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113464944" sldId="292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488044186" sldId="293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108649534" sldId="294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30423287" sldId="295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859227236" sldId="296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600404884" sldId="297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683195128" sldId="298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283562324" sldId="299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538157070" sldId="300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331138963" sldId="301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835519670" sldId="302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090179984" sldId="303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229134981" sldId="304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24160832" sldId="305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751643288" sldId="306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259778925" sldId="307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724696896" sldId="309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54937361" sldId="310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745629614" sldId="311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648740992" sldId="312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021725047" sldId="313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999256866" sldId="314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263272667" sldId="315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151986318" sldId="316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041981799" sldId="317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990362366" sldId="318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499750286" sldId="319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685700527" sldId="320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566110595" sldId="321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953433844" sldId="322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277073810" sldId="323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112939863" sldId="324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26515380" sldId="325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054371357" sldId="326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162934042" sldId="327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697353793" sldId="328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427188798" sldId="329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009290015" sldId="330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522826630" sldId="331"/>
        </pc:sldMkLst>
      </pc:sldChg>
      <pc:sldChg chg="modSp add mod">
        <pc:chgData name="Ali, Syed Waqqas" userId="1b3a5f44-9498-4738-8c4e-8127257d744d" providerId="ADAL" clId="{E70FF6FB-B165-40EC-B64C-541B33E8F990}" dt="2024-01-25T13:15:54.262" v="145" actId="20577"/>
        <pc:sldMkLst>
          <pc:docMk/>
          <pc:sldMk cId="1177573378" sldId="333"/>
        </pc:sldMkLst>
        <pc:spChg chg="mod">
          <ac:chgData name="Ali, Syed Waqqas" userId="1b3a5f44-9498-4738-8c4e-8127257d744d" providerId="ADAL" clId="{E70FF6FB-B165-40EC-B64C-541B33E8F990}" dt="2024-01-25T13:15:28.938" v="56" actId="20577"/>
          <ac:spMkLst>
            <pc:docMk/>
            <pc:sldMk cId="1177573378" sldId="333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3:15:54.262" v="145" actId="20577"/>
          <ac:spMkLst>
            <pc:docMk/>
            <pc:sldMk cId="1177573378" sldId="333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101431538" sldId="333"/>
        </pc:sldMkLst>
      </pc:sldChg>
      <pc:sldChg chg="addSp delSp modSp add mod">
        <pc:chgData name="Ali, Syed Waqqas" userId="1b3a5f44-9498-4738-8c4e-8127257d744d" providerId="ADAL" clId="{E70FF6FB-B165-40EC-B64C-541B33E8F990}" dt="2024-01-25T13:18:40.838" v="265" actId="207"/>
        <pc:sldMkLst>
          <pc:docMk/>
          <pc:sldMk cId="976842403" sldId="334"/>
        </pc:sldMkLst>
        <pc:spChg chg="mod">
          <ac:chgData name="Ali, Syed Waqqas" userId="1b3a5f44-9498-4738-8c4e-8127257d744d" providerId="ADAL" clId="{E70FF6FB-B165-40EC-B64C-541B33E8F990}" dt="2024-01-25T13:16:26.893" v="166" actId="20577"/>
          <ac:spMkLst>
            <pc:docMk/>
            <pc:sldMk cId="976842403" sldId="334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3:17:19.287" v="233" actId="6549"/>
          <ac:spMkLst>
            <pc:docMk/>
            <pc:sldMk cId="976842403" sldId="334"/>
            <ac:spMk id="3" creationId="{CD25B33D-4588-828C-A6BD-8326B33B6334}"/>
          </ac:spMkLst>
        </pc:spChg>
        <pc:spChg chg="del">
          <ac:chgData name="Ali, Syed Waqqas" userId="1b3a5f44-9498-4738-8c4e-8127257d744d" providerId="ADAL" clId="{E70FF6FB-B165-40EC-B64C-541B33E8F990}" dt="2024-01-25T13:16:11.851" v="147" actId="22"/>
          <ac:spMkLst>
            <pc:docMk/>
            <pc:sldMk cId="976842403" sldId="334"/>
            <ac:spMk id="4" creationId="{49959AFF-12A6-2BF9-0391-BF2E7E44A9BF}"/>
          </ac:spMkLst>
        </pc:spChg>
        <pc:spChg chg="add mod ord">
          <ac:chgData name="Ali, Syed Waqqas" userId="1b3a5f44-9498-4738-8c4e-8127257d744d" providerId="ADAL" clId="{E70FF6FB-B165-40EC-B64C-541B33E8F990}" dt="2024-01-25T13:18:40.838" v="265" actId="207"/>
          <ac:spMkLst>
            <pc:docMk/>
            <pc:sldMk cId="976842403" sldId="334"/>
            <ac:spMk id="12" creationId="{FD85E101-A8BB-444F-6C31-9D7B49EDC37E}"/>
          </ac:spMkLst>
        </pc:spChg>
        <pc:spChg chg="add del mod">
          <ac:chgData name="Ali, Syed Waqqas" userId="1b3a5f44-9498-4738-8c4e-8127257d744d" providerId="ADAL" clId="{E70FF6FB-B165-40EC-B64C-541B33E8F990}" dt="2024-01-25T13:18:17.394" v="238" actId="21"/>
          <ac:spMkLst>
            <pc:docMk/>
            <pc:sldMk cId="976842403" sldId="334"/>
            <ac:spMk id="14" creationId="{FA5D7A1D-6EED-116C-24E0-C5934BF23315}"/>
          </ac:spMkLst>
        </pc:spChg>
        <pc:picChg chg="add del mod ord">
          <ac:chgData name="Ali, Syed Waqqas" userId="1b3a5f44-9498-4738-8c4e-8127257d744d" providerId="ADAL" clId="{E70FF6FB-B165-40EC-B64C-541B33E8F990}" dt="2024-01-25T13:18:18.969" v="239" actId="1076"/>
          <ac:picMkLst>
            <pc:docMk/>
            <pc:sldMk cId="976842403" sldId="334"/>
            <ac:picMk id="11" creationId="{B2C4A5A7-385D-D8B6-B02C-F36FA558BDC0}"/>
          </ac:picMkLst>
        </pc:pic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409605237" sldId="334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81419329" sldId="335"/>
        </pc:sldMkLst>
      </pc:sldChg>
      <pc:sldChg chg="modSp add mod">
        <pc:chgData name="Ali, Syed Waqqas" userId="1b3a5f44-9498-4738-8c4e-8127257d744d" providerId="ADAL" clId="{E70FF6FB-B165-40EC-B64C-541B33E8F990}" dt="2024-01-25T13:23:50.736" v="539" actId="20577"/>
        <pc:sldMkLst>
          <pc:docMk/>
          <pc:sldMk cId="2050971883" sldId="335"/>
        </pc:sldMkLst>
        <pc:spChg chg="mod">
          <ac:chgData name="Ali, Syed Waqqas" userId="1b3a5f44-9498-4738-8c4e-8127257d744d" providerId="ADAL" clId="{E70FF6FB-B165-40EC-B64C-541B33E8F990}" dt="2024-01-25T13:19:10.448" v="288" actId="20577"/>
          <ac:spMkLst>
            <pc:docMk/>
            <pc:sldMk cId="2050971883" sldId="335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3:23:50.736" v="539" actId="20577"/>
          <ac:spMkLst>
            <pc:docMk/>
            <pc:sldMk cId="2050971883" sldId="335"/>
            <ac:spMk id="3" creationId="{CD25B33D-4588-828C-A6BD-8326B33B6334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32912580" sldId="336"/>
        </pc:sldMkLst>
      </pc:sldChg>
      <pc:sldChg chg="addSp modSp add mod">
        <pc:chgData name="Ali, Syed Waqqas" userId="1b3a5f44-9498-4738-8c4e-8127257d744d" providerId="ADAL" clId="{E70FF6FB-B165-40EC-B64C-541B33E8F990}" dt="2024-01-25T13:23:20.685" v="535" actId="20577"/>
        <pc:sldMkLst>
          <pc:docMk/>
          <pc:sldMk cId="3962205969" sldId="336"/>
        </pc:sldMkLst>
        <pc:spChg chg="mod">
          <ac:chgData name="Ali, Syed Waqqas" userId="1b3a5f44-9498-4738-8c4e-8127257d744d" providerId="ADAL" clId="{E70FF6FB-B165-40EC-B64C-541B33E8F990}" dt="2024-01-25T13:23:20.685" v="535" actId="20577"/>
          <ac:spMkLst>
            <pc:docMk/>
            <pc:sldMk cId="3962205969" sldId="336"/>
            <ac:spMk id="3" creationId="{CD25B33D-4588-828C-A6BD-8326B33B6334}"/>
          </ac:spMkLst>
        </pc:spChg>
        <pc:spChg chg="add mod">
          <ac:chgData name="Ali, Syed Waqqas" userId="1b3a5f44-9498-4738-8c4e-8127257d744d" providerId="ADAL" clId="{E70FF6FB-B165-40EC-B64C-541B33E8F990}" dt="2024-01-25T13:21:16.098" v="350" actId="20577"/>
          <ac:spMkLst>
            <pc:docMk/>
            <pc:sldMk cId="3962205969" sldId="336"/>
            <ac:spMk id="4" creationId="{A39EC1B6-CDE3-8717-C374-77D3C706A695}"/>
          </ac:spMkLst>
        </pc:spChg>
        <pc:spChg chg="add mod">
          <ac:chgData name="Ali, Syed Waqqas" userId="1b3a5f44-9498-4738-8c4e-8127257d744d" providerId="ADAL" clId="{E70FF6FB-B165-40EC-B64C-541B33E8F990}" dt="2024-01-25T13:21:23.076" v="365" actId="20577"/>
          <ac:spMkLst>
            <pc:docMk/>
            <pc:sldMk cId="3962205969" sldId="336"/>
            <ac:spMk id="10" creationId="{50B1AD48-DB12-1103-D28B-853A2F417821}"/>
          </ac:spMkLst>
        </pc:spChg>
        <pc:spChg chg="mod">
          <ac:chgData name="Ali, Syed Waqqas" userId="1b3a5f44-9498-4738-8c4e-8127257d744d" providerId="ADAL" clId="{E70FF6FB-B165-40EC-B64C-541B33E8F990}" dt="2024-01-25T13:20:28.359" v="314" actId="14100"/>
          <ac:spMkLst>
            <pc:docMk/>
            <pc:sldMk cId="3962205969" sldId="336"/>
            <ac:spMk id="12" creationId="{FD85E101-A8BB-444F-6C31-9D7B49EDC37E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852373297" sldId="337"/>
        </pc:sldMkLst>
      </pc:sldChg>
      <pc:sldChg chg="modSp add mod">
        <pc:chgData name="Ali, Syed Waqqas" userId="1b3a5f44-9498-4738-8c4e-8127257d744d" providerId="ADAL" clId="{E70FF6FB-B165-40EC-B64C-541B33E8F990}" dt="2024-01-25T13:21:50.207" v="462" actId="313"/>
        <pc:sldMkLst>
          <pc:docMk/>
          <pc:sldMk cId="1904496480" sldId="337"/>
        </pc:sldMkLst>
        <pc:spChg chg="mod">
          <ac:chgData name="Ali, Syed Waqqas" userId="1b3a5f44-9498-4738-8c4e-8127257d744d" providerId="ADAL" clId="{E70FF6FB-B165-40EC-B64C-541B33E8F990}" dt="2024-01-25T13:21:50.207" v="462" actId="313"/>
          <ac:spMkLst>
            <pc:docMk/>
            <pc:sldMk cId="1904496480" sldId="337"/>
            <ac:spMk id="3" creationId="{CD25B33D-4588-828C-A6BD-8326B33B6334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071816239" sldId="338"/>
        </pc:sldMkLst>
      </pc:sldChg>
      <pc:sldChg chg="modSp add mod">
        <pc:chgData name="Ali, Syed Waqqas" userId="1b3a5f44-9498-4738-8c4e-8127257d744d" providerId="ADAL" clId="{E70FF6FB-B165-40EC-B64C-541B33E8F990}" dt="2024-01-25T13:24:23.763" v="574" actId="20577"/>
        <pc:sldMkLst>
          <pc:docMk/>
          <pc:sldMk cId="3523644040" sldId="338"/>
        </pc:sldMkLst>
        <pc:spChg chg="mod">
          <ac:chgData name="Ali, Syed Waqqas" userId="1b3a5f44-9498-4738-8c4e-8127257d744d" providerId="ADAL" clId="{E70FF6FB-B165-40EC-B64C-541B33E8F990}" dt="2024-01-25T13:22:03.116" v="471" actId="313"/>
          <ac:spMkLst>
            <pc:docMk/>
            <pc:sldMk cId="3523644040" sldId="338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3:24:23.763" v="574" actId="20577"/>
          <ac:spMkLst>
            <pc:docMk/>
            <pc:sldMk cId="3523644040" sldId="338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3:22:24.066" v="483" actId="1076"/>
          <ac:spMkLst>
            <pc:docMk/>
            <pc:sldMk cId="3523644040" sldId="338"/>
            <ac:spMk id="12" creationId="{FD85E101-A8BB-444F-6C31-9D7B49EDC37E}"/>
          </ac:spMkLst>
        </pc:spChg>
      </pc:sldChg>
      <pc:sldChg chg="delSp modSp add mod">
        <pc:chgData name="Ali, Syed Waqqas" userId="1b3a5f44-9498-4738-8c4e-8127257d744d" providerId="ADAL" clId="{E70FF6FB-B165-40EC-B64C-541B33E8F990}" dt="2024-01-25T13:26:29.740" v="772" actId="20577"/>
        <pc:sldMkLst>
          <pc:docMk/>
          <pc:sldMk cId="3904457148" sldId="339"/>
        </pc:sldMkLst>
        <pc:spChg chg="mod">
          <ac:chgData name="Ali, Syed Waqqas" userId="1b3a5f44-9498-4738-8c4e-8127257d744d" providerId="ADAL" clId="{E70FF6FB-B165-40EC-B64C-541B33E8F990}" dt="2024-01-25T13:24:52.130" v="579" actId="20577"/>
          <ac:spMkLst>
            <pc:docMk/>
            <pc:sldMk cId="3904457148" sldId="339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3:26:29.740" v="772" actId="20577"/>
          <ac:spMkLst>
            <pc:docMk/>
            <pc:sldMk cId="3904457148" sldId="339"/>
            <ac:spMk id="3" creationId="{CD25B33D-4588-828C-A6BD-8326B33B6334}"/>
          </ac:spMkLst>
        </pc:spChg>
        <pc:spChg chg="del mod">
          <ac:chgData name="Ali, Syed Waqqas" userId="1b3a5f44-9498-4738-8c4e-8127257d744d" providerId="ADAL" clId="{E70FF6FB-B165-40EC-B64C-541B33E8F990}" dt="2024-01-25T13:25:10.873" v="597" actId="478"/>
          <ac:spMkLst>
            <pc:docMk/>
            <pc:sldMk cId="3904457148" sldId="339"/>
            <ac:spMk id="12" creationId="{FD85E101-A8BB-444F-6C31-9D7B49EDC37E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4008078888" sldId="339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4002241484" sldId="340"/>
        </pc:sldMkLst>
      </pc:sldChg>
      <pc:sldChg chg="modSp add mod">
        <pc:chgData name="Ali, Syed Waqqas" userId="1b3a5f44-9498-4738-8c4e-8127257d744d" providerId="ADAL" clId="{E70FF6FB-B165-40EC-B64C-541B33E8F990}" dt="2024-01-25T13:27:22.519" v="910" actId="403"/>
        <pc:sldMkLst>
          <pc:docMk/>
          <pc:sldMk cId="4233460924" sldId="340"/>
        </pc:sldMkLst>
        <pc:spChg chg="mod">
          <ac:chgData name="Ali, Syed Waqqas" userId="1b3a5f44-9498-4738-8c4e-8127257d744d" providerId="ADAL" clId="{E70FF6FB-B165-40EC-B64C-541B33E8F990}" dt="2024-01-25T13:26:43.711" v="819" actId="20577"/>
          <ac:spMkLst>
            <pc:docMk/>
            <pc:sldMk cId="4233460924" sldId="340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3:27:22.519" v="910" actId="403"/>
          <ac:spMkLst>
            <pc:docMk/>
            <pc:sldMk cId="4233460924" sldId="34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569551083" sldId="341"/>
        </pc:sldMkLst>
      </pc:sldChg>
      <pc:sldChg chg="addSp modSp add mod">
        <pc:chgData name="Ali, Syed Waqqas" userId="1b3a5f44-9498-4738-8c4e-8127257d744d" providerId="ADAL" clId="{E70FF6FB-B165-40EC-B64C-541B33E8F990}" dt="2024-01-25T13:28:40.855" v="1102" actId="1076"/>
        <pc:sldMkLst>
          <pc:docMk/>
          <pc:sldMk cId="3943524178" sldId="341"/>
        </pc:sldMkLst>
        <pc:spChg chg="mod">
          <ac:chgData name="Ali, Syed Waqqas" userId="1b3a5f44-9498-4738-8c4e-8127257d744d" providerId="ADAL" clId="{E70FF6FB-B165-40EC-B64C-541B33E8F990}" dt="2024-01-25T13:28:11.921" v="1014" actId="20577"/>
          <ac:spMkLst>
            <pc:docMk/>
            <pc:sldMk cId="3943524178" sldId="341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3:28:27.096" v="1098" actId="20577"/>
          <ac:spMkLst>
            <pc:docMk/>
            <pc:sldMk cId="3943524178" sldId="341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E70FF6FB-B165-40EC-B64C-541B33E8F990}" dt="2024-01-25T13:28:40.855" v="1102" actId="1076"/>
          <ac:picMkLst>
            <pc:docMk/>
            <pc:sldMk cId="3943524178" sldId="341"/>
            <ac:picMk id="9" creationId="{3A644CAF-191D-2CF2-E620-ECAE52D75DA6}"/>
          </ac:picMkLst>
        </pc:picChg>
      </pc:sldChg>
      <pc:sldChg chg="addSp delSp modSp add mod">
        <pc:chgData name="Ali, Syed Waqqas" userId="1b3a5f44-9498-4738-8c4e-8127257d744d" providerId="ADAL" clId="{E70FF6FB-B165-40EC-B64C-541B33E8F990}" dt="2024-01-25T13:38:54.495" v="1343" actId="27636"/>
        <pc:sldMkLst>
          <pc:docMk/>
          <pc:sldMk cId="1603439046" sldId="342"/>
        </pc:sldMkLst>
        <pc:spChg chg="mod">
          <ac:chgData name="Ali, Syed Waqqas" userId="1b3a5f44-9498-4738-8c4e-8127257d744d" providerId="ADAL" clId="{E70FF6FB-B165-40EC-B64C-541B33E8F990}" dt="2024-01-25T13:38:54.495" v="1343" actId="27636"/>
          <ac:spMkLst>
            <pc:docMk/>
            <pc:sldMk cId="1603439046" sldId="342"/>
            <ac:spMk id="2" creationId="{0F38800C-8A7D-E150-1D69-4C942110B9A3}"/>
          </ac:spMkLst>
        </pc:spChg>
        <pc:spChg chg="del">
          <ac:chgData name="Ali, Syed Waqqas" userId="1b3a5f44-9498-4738-8c4e-8127257d744d" providerId="ADAL" clId="{E70FF6FB-B165-40EC-B64C-541B33E8F990}" dt="2024-01-25T13:29:21.338" v="1159" actId="478"/>
          <ac:spMkLst>
            <pc:docMk/>
            <pc:sldMk cId="1603439046" sldId="342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E70FF6FB-B165-40EC-B64C-541B33E8F990}" dt="2024-01-25T13:30:23.780" v="1176" actId="1076"/>
          <ac:spMkLst>
            <pc:docMk/>
            <pc:sldMk cId="1603439046" sldId="342"/>
            <ac:spMk id="9" creationId="{99063B7A-7940-9780-8423-492DF08E9E99}"/>
          </ac:spMkLst>
        </pc:spChg>
        <pc:spChg chg="add mod">
          <ac:chgData name="Ali, Syed Waqqas" userId="1b3a5f44-9498-4738-8c4e-8127257d744d" providerId="ADAL" clId="{E70FF6FB-B165-40EC-B64C-541B33E8F990}" dt="2024-01-25T13:30:23.780" v="1176" actId="1076"/>
          <ac:spMkLst>
            <pc:docMk/>
            <pc:sldMk cId="1603439046" sldId="342"/>
            <ac:spMk id="10" creationId="{22225251-0689-E918-61E4-0872D9AC4AF2}"/>
          </ac:spMkLst>
        </pc:spChg>
        <pc:spChg chg="add mod">
          <ac:chgData name="Ali, Syed Waqqas" userId="1b3a5f44-9498-4738-8c4e-8127257d744d" providerId="ADAL" clId="{E70FF6FB-B165-40EC-B64C-541B33E8F990}" dt="2024-01-25T13:30:23.780" v="1176" actId="1076"/>
          <ac:spMkLst>
            <pc:docMk/>
            <pc:sldMk cId="1603439046" sldId="342"/>
            <ac:spMk id="11" creationId="{38708206-5FC2-80DE-C94F-5CA0BD77D703}"/>
          </ac:spMkLst>
        </pc:spChg>
        <pc:spChg chg="add mod">
          <ac:chgData name="Ali, Syed Waqqas" userId="1b3a5f44-9498-4738-8c4e-8127257d744d" providerId="ADAL" clId="{E70FF6FB-B165-40EC-B64C-541B33E8F990}" dt="2024-01-25T13:30:23.780" v="1176" actId="1076"/>
          <ac:spMkLst>
            <pc:docMk/>
            <pc:sldMk cId="1603439046" sldId="342"/>
            <ac:spMk id="12" creationId="{0F834EF6-1642-7F16-4F66-D058339A19D5}"/>
          </ac:spMkLst>
        </pc:spChg>
        <pc:spChg chg="add mod">
          <ac:chgData name="Ali, Syed Waqqas" userId="1b3a5f44-9498-4738-8c4e-8127257d744d" providerId="ADAL" clId="{E70FF6FB-B165-40EC-B64C-541B33E8F990}" dt="2024-01-25T13:30:23.780" v="1176" actId="1076"/>
          <ac:spMkLst>
            <pc:docMk/>
            <pc:sldMk cId="1603439046" sldId="342"/>
            <ac:spMk id="13" creationId="{AACC9578-2E92-1339-F4EE-D79465693C49}"/>
          </ac:spMkLst>
        </pc:spChg>
        <pc:spChg chg="add mod">
          <ac:chgData name="Ali, Syed Waqqas" userId="1b3a5f44-9498-4738-8c4e-8127257d744d" providerId="ADAL" clId="{E70FF6FB-B165-40EC-B64C-541B33E8F990}" dt="2024-01-25T13:31:48.372" v="1215" actId="1076"/>
          <ac:spMkLst>
            <pc:docMk/>
            <pc:sldMk cId="1603439046" sldId="342"/>
            <ac:spMk id="22" creationId="{8DA56438-065F-8FDC-8201-94CF02D2EC53}"/>
          </ac:spMkLst>
        </pc:spChg>
        <pc:spChg chg="add mod">
          <ac:chgData name="Ali, Syed Waqqas" userId="1b3a5f44-9498-4738-8c4e-8127257d744d" providerId="ADAL" clId="{E70FF6FB-B165-40EC-B64C-541B33E8F990}" dt="2024-01-25T13:31:34.214" v="1209" actId="1076"/>
          <ac:spMkLst>
            <pc:docMk/>
            <pc:sldMk cId="1603439046" sldId="342"/>
            <ac:spMk id="23" creationId="{50C64B42-FA64-302C-B80A-503096FAE132}"/>
          </ac:spMkLst>
        </pc:spChg>
        <pc:spChg chg="add mod">
          <ac:chgData name="Ali, Syed Waqqas" userId="1b3a5f44-9498-4738-8c4e-8127257d744d" providerId="ADAL" clId="{E70FF6FB-B165-40EC-B64C-541B33E8F990}" dt="2024-01-25T13:31:38.967" v="1211" actId="1076"/>
          <ac:spMkLst>
            <pc:docMk/>
            <pc:sldMk cId="1603439046" sldId="342"/>
            <ac:spMk id="24" creationId="{701569E4-C5A6-DF03-BB66-3E4CC1C139FE}"/>
          </ac:spMkLst>
        </pc:spChg>
        <pc:spChg chg="add mod">
          <ac:chgData name="Ali, Syed Waqqas" userId="1b3a5f44-9498-4738-8c4e-8127257d744d" providerId="ADAL" clId="{E70FF6FB-B165-40EC-B64C-541B33E8F990}" dt="2024-01-25T13:31:44.877" v="1213" actId="1076"/>
          <ac:spMkLst>
            <pc:docMk/>
            <pc:sldMk cId="1603439046" sldId="342"/>
            <ac:spMk id="25" creationId="{4113CAC8-4241-5FB7-A3D1-A2ECDD4A3A13}"/>
          </ac:spMkLst>
        </pc:spChg>
        <pc:spChg chg="add mod">
          <ac:chgData name="Ali, Syed Waqqas" userId="1b3a5f44-9498-4738-8c4e-8127257d744d" providerId="ADAL" clId="{E70FF6FB-B165-40EC-B64C-541B33E8F990}" dt="2024-01-25T13:31:52.555" v="1216" actId="1076"/>
          <ac:spMkLst>
            <pc:docMk/>
            <pc:sldMk cId="1603439046" sldId="342"/>
            <ac:spMk id="26" creationId="{66417320-1FED-9D19-B65B-82824F29D9F5}"/>
          </ac:spMkLst>
        </pc:spChg>
        <pc:spChg chg="add mod">
          <ac:chgData name="Ali, Syed Waqqas" userId="1b3a5f44-9498-4738-8c4e-8127257d744d" providerId="ADAL" clId="{E70FF6FB-B165-40EC-B64C-541B33E8F990}" dt="2024-01-25T13:34:29.764" v="1263" actId="1076"/>
          <ac:spMkLst>
            <pc:docMk/>
            <pc:sldMk cId="1603439046" sldId="342"/>
            <ac:spMk id="31" creationId="{C2DB6E87-CA1E-BAF1-D411-71CA7525CB72}"/>
          </ac:spMkLst>
        </pc:spChg>
        <pc:spChg chg="add mod">
          <ac:chgData name="Ali, Syed Waqqas" userId="1b3a5f44-9498-4738-8c4e-8127257d744d" providerId="ADAL" clId="{E70FF6FB-B165-40EC-B64C-541B33E8F990}" dt="2024-01-25T13:34:37.609" v="1268" actId="1036"/>
          <ac:spMkLst>
            <pc:docMk/>
            <pc:sldMk cId="1603439046" sldId="342"/>
            <ac:spMk id="32" creationId="{5DC5267E-6B04-95A7-7712-844C13A31B29}"/>
          </ac:spMkLst>
        </pc:spChg>
        <pc:spChg chg="add mod">
          <ac:chgData name="Ali, Syed Waqqas" userId="1b3a5f44-9498-4738-8c4e-8127257d744d" providerId="ADAL" clId="{E70FF6FB-B165-40EC-B64C-541B33E8F990}" dt="2024-01-25T13:36:00.202" v="1280" actId="1076"/>
          <ac:spMkLst>
            <pc:docMk/>
            <pc:sldMk cId="1603439046" sldId="342"/>
            <ac:spMk id="33" creationId="{77330188-12DF-2D98-CA1C-D12CCA7A33BC}"/>
          </ac:spMkLst>
        </pc:spChg>
        <pc:spChg chg="add mod">
          <ac:chgData name="Ali, Syed Waqqas" userId="1b3a5f44-9498-4738-8c4e-8127257d744d" providerId="ADAL" clId="{E70FF6FB-B165-40EC-B64C-541B33E8F990}" dt="2024-01-25T13:38:38.178" v="1306" actId="1076"/>
          <ac:spMkLst>
            <pc:docMk/>
            <pc:sldMk cId="1603439046" sldId="342"/>
            <ac:spMk id="38" creationId="{E85621F2-4C72-BDC4-8BA6-A6215583A846}"/>
          </ac:spMkLst>
        </pc:spChg>
        <pc:picChg chg="add mod">
          <ac:chgData name="Ali, Syed Waqqas" userId="1b3a5f44-9498-4738-8c4e-8127257d744d" providerId="ADAL" clId="{E70FF6FB-B165-40EC-B64C-541B33E8F990}" dt="2024-01-25T13:33:44.090" v="1246" actId="1076"/>
          <ac:picMkLst>
            <pc:docMk/>
            <pc:sldMk cId="1603439046" sldId="342"/>
            <ac:picMk id="28" creationId="{0AEE5699-D798-135E-692A-C234629F135F}"/>
          </ac:picMkLst>
        </pc:picChg>
        <pc:picChg chg="add mod">
          <ac:chgData name="Ali, Syed Waqqas" userId="1b3a5f44-9498-4738-8c4e-8127257d744d" providerId="ADAL" clId="{E70FF6FB-B165-40EC-B64C-541B33E8F990}" dt="2024-01-25T13:33:22.939" v="1230" actId="1037"/>
          <ac:picMkLst>
            <pc:docMk/>
            <pc:sldMk cId="1603439046" sldId="342"/>
            <ac:picMk id="29" creationId="{41B9FCB8-9AA2-2677-4E4D-C97897870439}"/>
          </ac:picMkLst>
        </pc:picChg>
        <pc:picChg chg="add mod">
          <ac:chgData name="Ali, Syed Waqqas" userId="1b3a5f44-9498-4738-8c4e-8127257d744d" providerId="ADAL" clId="{E70FF6FB-B165-40EC-B64C-541B33E8F990}" dt="2024-01-25T13:33:34.978" v="1243"/>
          <ac:picMkLst>
            <pc:docMk/>
            <pc:sldMk cId="1603439046" sldId="342"/>
            <ac:picMk id="30" creationId="{58B71259-0F68-08CC-B380-2CBE915A135B}"/>
          </ac:picMkLst>
        </pc:picChg>
        <pc:cxnChg chg="add mod">
          <ac:chgData name="Ali, Syed Waqqas" userId="1b3a5f44-9498-4738-8c4e-8127257d744d" providerId="ADAL" clId="{E70FF6FB-B165-40EC-B64C-541B33E8F990}" dt="2024-01-25T13:30:58.631" v="1190" actId="692"/>
          <ac:cxnSpMkLst>
            <pc:docMk/>
            <pc:sldMk cId="1603439046" sldId="342"/>
            <ac:cxnSpMk id="15" creationId="{1B935222-49D5-21EC-89BB-FFA62B4F21DF}"/>
          </ac:cxnSpMkLst>
        </pc:cxnChg>
        <pc:cxnChg chg="add mod">
          <ac:chgData name="Ali, Syed Waqqas" userId="1b3a5f44-9498-4738-8c4e-8127257d744d" providerId="ADAL" clId="{E70FF6FB-B165-40EC-B64C-541B33E8F990}" dt="2024-01-25T13:30:58.631" v="1190" actId="692"/>
          <ac:cxnSpMkLst>
            <pc:docMk/>
            <pc:sldMk cId="1603439046" sldId="342"/>
            <ac:cxnSpMk id="16" creationId="{F502846E-E002-4131-6307-539D02980671}"/>
          </ac:cxnSpMkLst>
        </pc:cxnChg>
        <pc:cxnChg chg="add mod">
          <ac:chgData name="Ali, Syed Waqqas" userId="1b3a5f44-9498-4738-8c4e-8127257d744d" providerId="ADAL" clId="{E70FF6FB-B165-40EC-B64C-541B33E8F990}" dt="2024-01-25T13:31:05.363" v="1194" actId="14100"/>
          <ac:cxnSpMkLst>
            <pc:docMk/>
            <pc:sldMk cId="1603439046" sldId="342"/>
            <ac:cxnSpMk id="19" creationId="{0A2BA2C5-49BB-B763-99BC-4BC4BBB90986}"/>
          </ac:cxnSpMkLst>
        </pc:cxnChg>
        <pc:cxnChg chg="add">
          <ac:chgData name="Ali, Syed Waqqas" userId="1b3a5f44-9498-4738-8c4e-8127257d744d" providerId="ADAL" clId="{E70FF6FB-B165-40EC-B64C-541B33E8F990}" dt="2024-01-25T13:38:04.407" v="1281" actId="11529"/>
          <ac:cxnSpMkLst>
            <pc:docMk/>
            <pc:sldMk cId="1603439046" sldId="342"/>
            <ac:cxnSpMk id="35" creationId="{FC02E9F5-F520-9178-94F2-427145ECDF06}"/>
          </ac:cxnSpMkLst>
        </pc:cxnChg>
        <pc:cxnChg chg="add mod">
          <ac:chgData name="Ali, Syed Waqqas" userId="1b3a5f44-9498-4738-8c4e-8127257d744d" providerId="ADAL" clId="{E70FF6FB-B165-40EC-B64C-541B33E8F990}" dt="2024-01-25T13:38:17.272" v="1287" actId="1076"/>
          <ac:cxnSpMkLst>
            <pc:docMk/>
            <pc:sldMk cId="1603439046" sldId="342"/>
            <ac:cxnSpMk id="36" creationId="{784C7494-263A-E6AD-B359-24439392543D}"/>
          </ac:cxnSpMkLst>
        </pc:cxn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4206285233" sldId="342"/>
        </pc:sldMkLst>
      </pc:sldChg>
      <pc:sldChg chg="addSp delSp modSp add mod">
        <pc:chgData name="Ali, Syed Waqqas" userId="1b3a5f44-9498-4738-8c4e-8127257d744d" providerId="ADAL" clId="{E70FF6FB-B165-40EC-B64C-541B33E8F990}" dt="2024-01-25T13:41:49.319" v="1683" actId="1076"/>
        <pc:sldMkLst>
          <pc:docMk/>
          <pc:sldMk cId="542353096" sldId="343"/>
        </pc:sldMkLst>
        <pc:spChg chg="mod">
          <ac:chgData name="Ali, Syed Waqqas" userId="1b3a5f44-9498-4738-8c4e-8127257d744d" providerId="ADAL" clId="{E70FF6FB-B165-40EC-B64C-541B33E8F990}" dt="2024-01-25T13:40:12.593" v="1429" actId="20577"/>
          <ac:spMkLst>
            <pc:docMk/>
            <pc:sldMk cId="542353096" sldId="343"/>
            <ac:spMk id="2" creationId="{0F38800C-8A7D-E150-1D69-4C942110B9A3}"/>
          </ac:spMkLst>
        </pc:spChg>
        <pc:spChg chg="add mod">
          <ac:chgData name="Ali, Syed Waqqas" userId="1b3a5f44-9498-4738-8c4e-8127257d744d" providerId="ADAL" clId="{E70FF6FB-B165-40EC-B64C-541B33E8F990}" dt="2024-01-25T13:40:00.963" v="1415" actId="20577"/>
          <ac:spMkLst>
            <pc:docMk/>
            <pc:sldMk cId="542353096" sldId="343"/>
            <ac:spMk id="3" creationId="{8E3C2F23-8A08-1660-8286-2D03970579AB}"/>
          </ac:spMkLst>
        </pc:spChg>
        <pc:spChg chg="del">
          <ac:chgData name="Ali, Syed Waqqas" userId="1b3a5f44-9498-4738-8c4e-8127257d744d" providerId="ADAL" clId="{E70FF6FB-B165-40EC-B64C-541B33E8F990}" dt="2024-01-25T13:39:20.500" v="1402" actId="478"/>
          <ac:spMkLst>
            <pc:docMk/>
            <pc:sldMk cId="542353096" sldId="343"/>
            <ac:spMk id="12" creationId="{0F834EF6-1642-7F16-4F66-D058339A19D5}"/>
          </ac:spMkLst>
        </pc:spChg>
        <pc:spChg chg="del">
          <ac:chgData name="Ali, Syed Waqqas" userId="1b3a5f44-9498-4738-8c4e-8127257d744d" providerId="ADAL" clId="{E70FF6FB-B165-40EC-B64C-541B33E8F990}" dt="2024-01-25T13:39:15.528" v="1397" actId="478"/>
          <ac:spMkLst>
            <pc:docMk/>
            <pc:sldMk cId="542353096" sldId="343"/>
            <ac:spMk id="13" creationId="{AACC9578-2E92-1339-F4EE-D79465693C49}"/>
          </ac:spMkLst>
        </pc:spChg>
        <pc:spChg chg="add mod">
          <ac:chgData name="Ali, Syed Waqqas" userId="1b3a5f44-9498-4738-8c4e-8127257d744d" providerId="ADAL" clId="{E70FF6FB-B165-40EC-B64C-541B33E8F990}" dt="2024-01-25T13:39:48.489" v="1414" actId="1076"/>
          <ac:spMkLst>
            <pc:docMk/>
            <pc:sldMk cId="542353096" sldId="343"/>
            <ac:spMk id="14" creationId="{51176768-1D9F-FFFC-BC7F-ADA56A2E8518}"/>
          </ac:spMkLst>
        </pc:spChg>
        <pc:spChg chg="add mod">
          <ac:chgData name="Ali, Syed Waqqas" userId="1b3a5f44-9498-4738-8c4e-8127257d744d" providerId="ADAL" clId="{E70FF6FB-B165-40EC-B64C-541B33E8F990}" dt="2024-01-25T13:41:49.319" v="1683" actId="1076"/>
          <ac:spMkLst>
            <pc:docMk/>
            <pc:sldMk cId="542353096" sldId="343"/>
            <ac:spMk id="17" creationId="{34B0857A-9115-81A4-D075-C98ECFE90C2B}"/>
          </ac:spMkLst>
        </pc:spChg>
        <pc:spChg chg="del">
          <ac:chgData name="Ali, Syed Waqqas" userId="1b3a5f44-9498-4738-8c4e-8127257d744d" providerId="ADAL" clId="{E70FF6FB-B165-40EC-B64C-541B33E8F990}" dt="2024-01-25T13:39:17.817" v="1399" actId="478"/>
          <ac:spMkLst>
            <pc:docMk/>
            <pc:sldMk cId="542353096" sldId="343"/>
            <ac:spMk id="22" creationId="{8DA56438-065F-8FDC-8201-94CF02D2EC53}"/>
          </ac:spMkLst>
        </pc:spChg>
        <pc:spChg chg="del">
          <ac:chgData name="Ali, Syed Waqqas" userId="1b3a5f44-9498-4738-8c4e-8127257d744d" providerId="ADAL" clId="{E70FF6FB-B165-40EC-B64C-541B33E8F990}" dt="2024-01-25T13:39:19.657" v="1401" actId="478"/>
          <ac:spMkLst>
            <pc:docMk/>
            <pc:sldMk cId="542353096" sldId="343"/>
            <ac:spMk id="23" creationId="{50C64B42-FA64-302C-B80A-503096FAE132}"/>
          </ac:spMkLst>
        </pc:spChg>
        <pc:spChg chg="mod">
          <ac:chgData name="Ali, Syed Waqqas" userId="1b3a5f44-9498-4738-8c4e-8127257d744d" providerId="ADAL" clId="{E70FF6FB-B165-40EC-B64C-541B33E8F990}" dt="2024-01-25T13:39:13.072" v="1396" actId="1036"/>
          <ac:spMkLst>
            <pc:docMk/>
            <pc:sldMk cId="542353096" sldId="343"/>
            <ac:spMk id="31" creationId="{C2DB6E87-CA1E-BAF1-D411-71CA7525CB72}"/>
          </ac:spMkLst>
        </pc:spChg>
        <pc:picChg chg="del">
          <ac:chgData name="Ali, Syed Waqqas" userId="1b3a5f44-9498-4738-8c4e-8127257d744d" providerId="ADAL" clId="{E70FF6FB-B165-40EC-B64C-541B33E8F990}" dt="2024-01-25T13:39:16.254" v="1398" actId="478"/>
          <ac:picMkLst>
            <pc:docMk/>
            <pc:sldMk cId="542353096" sldId="343"/>
            <ac:picMk id="28" creationId="{0AEE5699-D798-135E-692A-C234629F135F}"/>
          </ac:picMkLst>
        </pc:picChg>
        <pc:cxnChg chg="del mod">
          <ac:chgData name="Ali, Syed Waqqas" userId="1b3a5f44-9498-4738-8c4e-8127257d744d" providerId="ADAL" clId="{E70FF6FB-B165-40EC-B64C-541B33E8F990}" dt="2024-01-25T13:39:18.543" v="1400" actId="478"/>
          <ac:cxnSpMkLst>
            <pc:docMk/>
            <pc:sldMk cId="542353096" sldId="343"/>
            <ac:cxnSpMk id="19" creationId="{0A2BA2C5-49BB-B763-99BC-4BC4BBB90986}"/>
          </ac:cxnSpMkLst>
        </pc:cxnChg>
        <pc:cxnChg chg="del">
          <ac:chgData name="Ali, Syed Waqqas" userId="1b3a5f44-9498-4738-8c4e-8127257d744d" providerId="ADAL" clId="{E70FF6FB-B165-40EC-B64C-541B33E8F990}" dt="2024-01-25T13:39:21.238" v="1403" actId="478"/>
          <ac:cxnSpMkLst>
            <pc:docMk/>
            <pc:sldMk cId="542353096" sldId="343"/>
            <ac:cxnSpMk id="36" creationId="{784C7494-263A-E6AD-B359-24439392543D}"/>
          </ac:cxnSpMkLst>
        </pc:cxn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731668680" sldId="343"/>
        </pc:sldMkLst>
      </pc:sldChg>
      <pc:sldChg chg="addSp delSp modSp add mod">
        <pc:chgData name="Ali, Syed Waqqas" userId="1b3a5f44-9498-4738-8c4e-8127257d744d" providerId="ADAL" clId="{E70FF6FB-B165-40EC-B64C-541B33E8F990}" dt="2024-01-25T13:50:01.835" v="2169" actId="1076"/>
        <pc:sldMkLst>
          <pc:docMk/>
          <pc:sldMk cId="396970311" sldId="344"/>
        </pc:sldMkLst>
        <pc:spChg chg="mod">
          <ac:chgData name="Ali, Syed Waqqas" userId="1b3a5f44-9498-4738-8c4e-8127257d744d" providerId="ADAL" clId="{E70FF6FB-B165-40EC-B64C-541B33E8F990}" dt="2024-01-25T13:42:31.368" v="1728" actId="20577"/>
          <ac:spMkLst>
            <pc:docMk/>
            <pc:sldMk cId="396970311" sldId="344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3:47:17.663" v="2113" actId="20577"/>
          <ac:spMkLst>
            <pc:docMk/>
            <pc:sldMk cId="396970311" sldId="344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9" creationId="{01DD9BA3-1514-EEB6-951A-8CB5C3CEA066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10" creationId="{017C3620-C241-7021-46D5-6118316E63A0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11" creationId="{6E12CFA0-81C2-6855-9792-C5703B67662B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14" creationId="{01858D3E-6F5D-6B19-146C-278A45593CA9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15" creationId="{ECA8619A-A874-0215-42D3-DA8D39798911}"/>
          </ac:spMkLst>
        </pc:spChg>
        <pc:spChg chg="add del mod">
          <ac:chgData name="Ali, Syed Waqqas" userId="1b3a5f44-9498-4738-8c4e-8127257d744d" providerId="ADAL" clId="{E70FF6FB-B165-40EC-B64C-541B33E8F990}" dt="2024-01-25T13:44:10.286" v="2019" actId="478"/>
          <ac:spMkLst>
            <pc:docMk/>
            <pc:sldMk cId="396970311" sldId="344"/>
            <ac:spMk id="16" creationId="{131CCDDE-80B2-FF04-15E5-0D8A645D2552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17" creationId="{3A6DA013-DDD5-1DA6-D874-1F3B61F3893F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18" creationId="{03D1865A-05EC-CC07-4F73-64CA4D6FC378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19" creationId="{627B4A1A-6E9B-93E4-F2DA-B5EC13A6918B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20" creationId="{478AA949-00BF-AEA4-5287-1C127A983B2C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21" creationId="{55577E53-A3B0-C716-C01A-248BF62BAC1D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22" creationId="{B92CA9E5-3C1D-79BA-708D-552C2F9C8496}"/>
          </ac:spMkLst>
        </pc:spChg>
        <pc:spChg chg="add mod">
          <ac:chgData name="Ali, Syed Waqqas" userId="1b3a5f44-9498-4738-8c4e-8127257d744d" providerId="ADAL" clId="{E70FF6FB-B165-40EC-B64C-541B33E8F990}" dt="2024-01-25T13:45:20.853" v="2046" actId="1076"/>
          <ac:spMkLst>
            <pc:docMk/>
            <pc:sldMk cId="396970311" sldId="344"/>
            <ac:spMk id="26" creationId="{167B5ABB-AAE7-8DB9-6BC9-66868649E1BF}"/>
          </ac:spMkLst>
        </pc:spChg>
        <pc:spChg chg="add mod">
          <ac:chgData name="Ali, Syed Waqqas" userId="1b3a5f44-9498-4738-8c4e-8127257d744d" providerId="ADAL" clId="{E70FF6FB-B165-40EC-B64C-541B33E8F990}" dt="2024-01-25T13:45:26.096" v="2050" actId="20577"/>
          <ac:spMkLst>
            <pc:docMk/>
            <pc:sldMk cId="396970311" sldId="344"/>
            <ac:spMk id="28" creationId="{C1E51D50-55E1-0317-D59F-FE1A633F0E76}"/>
          </ac:spMkLst>
        </pc:spChg>
        <pc:spChg chg="add mod">
          <ac:chgData name="Ali, Syed Waqqas" userId="1b3a5f44-9498-4738-8c4e-8127257d744d" providerId="ADAL" clId="{E70FF6FB-B165-40EC-B64C-541B33E8F990}" dt="2024-01-25T13:45:32.411" v="2054" actId="20577"/>
          <ac:spMkLst>
            <pc:docMk/>
            <pc:sldMk cId="396970311" sldId="344"/>
            <ac:spMk id="29" creationId="{3A3C35CA-C733-F1FD-9AE1-050FF1CC6372}"/>
          </ac:spMkLst>
        </pc:spChg>
        <pc:spChg chg="add mod">
          <ac:chgData name="Ali, Syed Waqqas" userId="1b3a5f44-9498-4738-8c4e-8127257d744d" providerId="ADAL" clId="{E70FF6FB-B165-40EC-B64C-541B33E8F990}" dt="2024-01-25T13:49:31.686" v="2154" actId="1076"/>
          <ac:spMkLst>
            <pc:docMk/>
            <pc:sldMk cId="396970311" sldId="344"/>
            <ac:spMk id="31" creationId="{6E7DA9BF-5B0A-D8BE-EE84-B97D30D177BA}"/>
          </ac:spMkLst>
        </pc:spChg>
        <pc:spChg chg="add mod">
          <ac:chgData name="Ali, Syed Waqqas" userId="1b3a5f44-9498-4738-8c4e-8127257d744d" providerId="ADAL" clId="{E70FF6FB-B165-40EC-B64C-541B33E8F990}" dt="2024-01-25T13:46:57.173" v="2089" actId="1076"/>
          <ac:spMkLst>
            <pc:docMk/>
            <pc:sldMk cId="396970311" sldId="344"/>
            <ac:spMk id="32" creationId="{D4D92950-A22B-E453-F477-360637D77246}"/>
          </ac:spMkLst>
        </pc:spChg>
        <pc:spChg chg="add mod">
          <ac:chgData name="Ali, Syed Waqqas" userId="1b3a5f44-9498-4738-8c4e-8127257d744d" providerId="ADAL" clId="{E70FF6FB-B165-40EC-B64C-541B33E8F990}" dt="2024-01-25T13:46:59.957" v="2091" actId="1076"/>
          <ac:spMkLst>
            <pc:docMk/>
            <pc:sldMk cId="396970311" sldId="344"/>
            <ac:spMk id="34" creationId="{D9AA0F33-A4DE-8AC4-32D3-73BEAAF4DE32}"/>
          </ac:spMkLst>
        </pc:spChg>
        <pc:spChg chg="add mod">
          <ac:chgData name="Ali, Syed Waqqas" userId="1b3a5f44-9498-4738-8c4e-8127257d744d" providerId="ADAL" clId="{E70FF6FB-B165-40EC-B64C-541B33E8F990}" dt="2024-01-25T13:49:10.625" v="2152" actId="20577"/>
          <ac:spMkLst>
            <pc:docMk/>
            <pc:sldMk cId="396970311" sldId="344"/>
            <ac:spMk id="38" creationId="{A435F85F-D203-843E-22A5-30D2DA652229}"/>
          </ac:spMkLst>
        </pc:spChg>
        <pc:spChg chg="add mod">
          <ac:chgData name="Ali, Syed Waqqas" userId="1b3a5f44-9498-4738-8c4e-8127257d744d" providerId="ADAL" clId="{E70FF6FB-B165-40EC-B64C-541B33E8F990}" dt="2024-01-25T13:48:17.278" v="2135" actId="1076"/>
          <ac:spMkLst>
            <pc:docMk/>
            <pc:sldMk cId="396970311" sldId="344"/>
            <ac:spMk id="39" creationId="{B990A9C0-6B61-95FD-9CC7-3124536D89C1}"/>
          </ac:spMkLst>
        </pc:spChg>
        <pc:spChg chg="add mod">
          <ac:chgData name="Ali, Syed Waqqas" userId="1b3a5f44-9498-4738-8c4e-8127257d744d" providerId="ADAL" clId="{E70FF6FB-B165-40EC-B64C-541B33E8F990}" dt="2024-01-25T13:50:01.835" v="2169" actId="1076"/>
          <ac:spMkLst>
            <pc:docMk/>
            <pc:sldMk cId="396970311" sldId="344"/>
            <ac:spMk id="43" creationId="{1C370CDE-29EF-E24A-605D-C6F5B7EBB111}"/>
          </ac:spMkLst>
        </pc:spChg>
        <pc:picChg chg="add mod">
          <ac:chgData name="Ali, Syed Waqqas" userId="1b3a5f44-9498-4738-8c4e-8127257d744d" providerId="ADAL" clId="{E70FF6FB-B165-40EC-B64C-541B33E8F990}" dt="2024-01-25T13:46:52.726" v="2088" actId="1076"/>
          <ac:picMkLst>
            <pc:docMk/>
            <pc:sldMk cId="396970311" sldId="344"/>
            <ac:picMk id="33" creationId="{6D567FAA-E95F-D1EE-D57A-33D77958CA79}"/>
          </ac:picMkLst>
        </pc:picChg>
        <pc:cxnChg chg="add mod">
          <ac:chgData name="Ali, Syed Waqqas" userId="1b3a5f44-9498-4738-8c4e-8127257d744d" providerId="ADAL" clId="{E70FF6FB-B165-40EC-B64C-541B33E8F990}" dt="2024-01-25T13:44:45.302" v="2030" actId="1076"/>
          <ac:cxnSpMkLst>
            <pc:docMk/>
            <pc:sldMk cId="396970311" sldId="344"/>
            <ac:cxnSpMk id="12" creationId="{E85BA7F4-FCDA-AF91-73EC-056A0868C6DE}"/>
          </ac:cxnSpMkLst>
        </pc:cxnChg>
        <pc:cxnChg chg="add mod">
          <ac:chgData name="Ali, Syed Waqqas" userId="1b3a5f44-9498-4738-8c4e-8127257d744d" providerId="ADAL" clId="{E70FF6FB-B165-40EC-B64C-541B33E8F990}" dt="2024-01-25T13:44:45.302" v="2030" actId="1076"/>
          <ac:cxnSpMkLst>
            <pc:docMk/>
            <pc:sldMk cId="396970311" sldId="344"/>
            <ac:cxnSpMk id="13" creationId="{90BF9983-F4A2-4CD4-0AD8-EEDD6B1645E8}"/>
          </ac:cxnSpMkLst>
        </pc:cxnChg>
        <pc:cxnChg chg="add mod">
          <ac:chgData name="Ali, Syed Waqqas" userId="1b3a5f44-9498-4738-8c4e-8127257d744d" providerId="ADAL" clId="{E70FF6FB-B165-40EC-B64C-541B33E8F990}" dt="2024-01-25T13:44:54.320" v="2034" actId="14100"/>
          <ac:cxnSpMkLst>
            <pc:docMk/>
            <pc:sldMk cId="396970311" sldId="344"/>
            <ac:cxnSpMk id="23" creationId="{DAF317EC-5055-F248-0707-9494F7EAC528}"/>
          </ac:cxnSpMkLst>
        </pc:cxnChg>
        <pc:cxnChg chg="add mod">
          <ac:chgData name="Ali, Syed Waqqas" userId="1b3a5f44-9498-4738-8c4e-8127257d744d" providerId="ADAL" clId="{E70FF6FB-B165-40EC-B64C-541B33E8F990}" dt="2024-01-25T13:45:13.654" v="2042" actId="1076"/>
          <ac:cxnSpMkLst>
            <pc:docMk/>
            <pc:sldMk cId="396970311" sldId="344"/>
            <ac:cxnSpMk id="27" creationId="{24F71D22-6300-9966-B66D-20217BDAAD55}"/>
          </ac:cxnSpMkLst>
        </pc:cxnChg>
        <pc:cxnChg chg="add mod">
          <ac:chgData name="Ali, Syed Waqqas" userId="1b3a5f44-9498-4738-8c4e-8127257d744d" providerId="ADAL" clId="{E70FF6FB-B165-40EC-B64C-541B33E8F990}" dt="2024-01-25T13:45:54.874" v="2057" actId="1076"/>
          <ac:cxnSpMkLst>
            <pc:docMk/>
            <pc:sldMk cId="396970311" sldId="344"/>
            <ac:cxnSpMk id="30" creationId="{E4D2BE59-DB1C-5FF7-670F-5F38B8C18EA5}"/>
          </ac:cxnSpMkLst>
        </pc:cxnChg>
        <pc:cxnChg chg="add mod">
          <ac:chgData name="Ali, Syed Waqqas" userId="1b3a5f44-9498-4738-8c4e-8127257d744d" providerId="ADAL" clId="{E70FF6FB-B165-40EC-B64C-541B33E8F990}" dt="2024-01-25T13:47:49.726" v="2121" actId="1076"/>
          <ac:cxnSpMkLst>
            <pc:docMk/>
            <pc:sldMk cId="396970311" sldId="344"/>
            <ac:cxnSpMk id="35" creationId="{814C91B4-855A-6B18-3233-A29E3B25E378}"/>
          </ac:cxnSpMkLst>
        </pc:cxnChg>
        <pc:cxnChg chg="add mod">
          <ac:chgData name="Ali, Syed Waqqas" userId="1b3a5f44-9498-4738-8c4e-8127257d744d" providerId="ADAL" clId="{E70FF6FB-B165-40EC-B64C-541B33E8F990}" dt="2024-01-25T13:48:03.962" v="2125" actId="1076"/>
          <ac:cxnSpMkLst>
            <pc:docMk/>
            <pc:sldMk cId="396970311" sldId="344"/>
            <ac:cxnSpMk id="37" creationId="{63A5074A-F963-1623-478A-48CFA9892407}"/>
          </ac:cxnSpMkLst>
        </pc:cxnChg>
        <pc:cxnChg chg="add mod">
          <ac:chgData name="Ali, Syed Waqqas" userId="1b3a5f44-9498-4738-8c4e-8127257d744d" providerId="ADAL" clId="{E70FF6FB-B165-40EC-B64C-541B33E8F990}" dt="2024-01-25T13:48:41.558" v="2138" actId="14100"/>
          <ac:cxnSpMkLst>
            <pc:docMk/>
            <pc:sldMk cId="396970311" sldId="344"/>
            <ac:cxnSpMk id="40" creationId="{D5B9D93E-1486-9829-BF1F-E2C54CBA7885}"/>
          </ac:cxnSpMkLst>
        </pc:cxnChg>
        <pc:cxnChg chg="add mod">
          <ac:chgData name="Ali, Syed Waqqas" userId="1b3a5f44-9498-4738-8c4e-8127257d744d" providerId="ADAL" clId="{E70FF6FB-B165-40EC-B64C-541B33E8F990}" dt="2024-01-25T13:48:59.154" v="2141" actId="1076"/>
          <ac:cxnSpMkLst>
            <pc:docMk/>
            <pc:sldMk cId="396970311" sldId="344"/>
            <ac:cxnSpMk id="42" creationId="{316DBE0B-36AC-3C33-3C2E-F61BBE0002F6}"/>
          </ac:cxnSpMkLst>
        </pc:cxn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98914719" sldId="344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521320419" sldId="345"/>
        </pc:sldMkLst>
      </pc:sldChg>
      <pc:sldChg chg="modSp add mod">
        <pc:chgData name="Ali, Syed Waqqas" userId="1b3a5f44-9498-4738-8c4e-8127257d744d" providerId="ADAL" clId="{E70FF6FB-B165-40EC-B64C-541B33E8F990}" dt="2024-01-25T14:09:04.353" v="3055" actId="20577"/>
        <pc:sldMkLst>
          <pc:docMk/>
          <pc:sldMk cId="2770454973" sldId="345"/>
        </pc:sldMkLst>
        <pc:spChg chg="mod">
          <ac:chgData name="Ali, Syed Waqqas" userId="1b3a5f44-9498-4738-8c4e-8127257d744d" providerId="ADAL" clId="{E70FF6FB-B165-40EC-B64C-541B33E8F990}" dt="2024-01-25T13:50:37.042" v="2225" actId="20577"/>
          <ac:spMkLst>
            <pc:docMk/>
            <pc:sldMk cId="2770454973" sldId="345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09:04.353" v="3055" actId="20577"/>
          <ac:spMkLst>
            <pc:docMk/>
            <pc:sldMk cId="2770454973" sldId="34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3:53:23.417" v="2726" actId="20577"/>
        <pc:sldMkLst>
          <pc:docMk/>
          <pc:sldMk cId="989156475" sldId="346"/>
        </pc:sldMkLst>
        <pc:spChg chg="mod">
          <ac:chgData name="Ali, Syed Waqqas" userId="1b3a5f44-9498-4738-8c4e-8127257d744d" providerId="ADAL" clId="{E70FF6FB-B165-40EC-B64C-541B33E8F990}" dt="2024-01-25T13:53:23.417" v="2726" actId="20577"/>
          <ac:spMkLst>
            <pc:docMk/>
            <pc:sldMk cId="989156475" sldId="34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000741498" sldId="346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410420799" sldId="347"/>
        </pc:sldMkLst>
      </pc:sldChg>
      <pc:sldChg chg="modSp add mod">
        <pc:chgData name="Ali, Syed Waqqas" userId="1b3a5f44-9498-4738-8c4e-8127257d744d" providerId="ADAL" clId="{E70FF6FB-B165-40EC-B64C-541B33E8F990}" dt="2024-01-25T13:53:01.138" v="2716" actId="20577"/>
        <pc:sldMkLst>
          <pc:docMk/>
          <pc:sldMk cId="3518074090" sldId="347"/>
        </pc:sldMkLst>
        <pc:spChg chg="mod">
          <ac:chgData name="Ali, Syed Waqqas" userId="1b3a5f44-9498-4738-8c4e-8127257d744d" providerId="ADAL" clId="{E70FF6FB-B165-40EC-B64C-541B33E8F990}" dt="2024-01-25T13:53:01.138" v="2716" actId="20577"/>
          <ac:spMkLst>
            <pc:docMk/>
            <pc:sldMk cId="3518074090" sldId="34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714156620" sldId="348"/>
        </pc:sldMkLst>
      </pc:sldChg>
      <pc:sldChg chg="add">
        <pc:chgData name="Ali, Syed Waqqas" userId="1b3a5f44-9498-4738-8c4e-8127257d744d" providerId="ADAL" clId="{E70FF6FB-B165-40EC-B64C-541B33E8F990}" dt="2024-01-25T13:53:16.104" v="2725"/>
        <pc:sldMkLst>
          <pc:docMk/>
          <pc:sldMk cId="1715432619" sldId="348"/>
        </pc:sldMkLst>
      </pc:sldChg>
      <pc:sldChg chg="modSp add mod">
        <pc:chgData name="Ali, Syed Waqqas" userId="1b3a5f44-9498-4738-8c4e-8127257d744d" providerId="ADAL" clId="{E70FF6FB-B165-40EC-B64C-541B33E8F990}" dt="2024-01-25T14:07:40.510" v="3037" actId="20577"/>
        <pc:sldMkLst>
          <pc:docMk/>
          <pc:sldMk cId="3054027878" sldId="349"/>
        </pc:sldMkLst>
        <pc:spChg chg="mod">
          <ac:chgData name="Ali, Syed Waqqas" userId="1b3a5f44-9498-4738-8c4e-8127257d744d" providerId="ADAL" clId="{E70FF6FB-B165-40EC-B64C-541B33E8F990}" dt="2024-01-25T13:53:59.789" v="2787" actId="20577"/>
          <ac:spMkLst>
            <pc:docMk/>
            <pc:sldMk cId="3054027878" sldId="349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07:40.510" v="3037" actId="20577"/>
          <ac:spMkLst>
            <pc:docMk/>
            <pc:sldMk cId="3054027878" sldId="349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E70FF6FB-B165-40EC-B64C-541B33E8F990}" dt="2024-01-25T14:11:59.318" v="3155" actId="403"/>
        <pc:sldMkLst>
          <pc:docMk/>
          <pc:sldMk cId="4142359678" sldId="350"/>
        </pc:sldMkLst>
        <pc:spChg chg="mod">
          <ac:chgData name="Ali, Syed Waqqas" userId="1b3a5f44-9498-4738-8c4e-8127257d744d" providerId="ADAL" clId="{E70FF6FB-B165-40EC-B64C-541B33E8F990}" dt="2024-01-25T14:09:40.079" v="3069" actId="5793"/>
          <ac:spMkLst>
            <pc:docMk/>
            <pc:sldMk cId="4142359678" sldId="350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11:59.318" v="3155" actId="403"/>
          <ac:spMkLst>
            <pc:docMk/>
            <pc:sldMk cId="4142359678" sldId="350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E70FF6FB-B165-40EC-B64C-541B33E8F990}" dt="2024-01-25T14:10:04.907" v="3098" actId="1076"/>
          <ac:spMkLst>
            <pc:docMk/>
            <pc:sldMk cId="4142359678" sldId="350"/>
            <ac:spMk id="9" creationId="{DFA44B01-DCD3-F32E-6CBB-CE3FBFED58B3}"/>
          </ac:spMkLst>
        </pc:spChg>
        <pc:spChg chg="add mod">
          <ac:chgData name="Ali, Syed Waqqas" userId="1b3a5f44-9498-4738-8c4e-8127257d744d" providerId="ADAL" clId="{E70FF6FB-B165-40EC-B64C-541B33E8F990}" dt="2024-01-25T14:10:04.907" v="3098" actId="1076"/>
          <ac:spMkLst>
            <pc:docMk/>
            <pc:sldMk cId="4142359678" sldId="350"/>
            <ac:spMk id="10" creationId="{EB22C0AC-A28E-4B8C-3ECD-4BF9152029E5}"/>
          </ac:spMkLst>
        </pc:spChg>
        <pc:spChg chg="add mod">
          <ac:chgData name="Ali, Syed Waqqas" userId="1b3a5f44-9498-4738-8c4e-8127257d744d" providerId="ADAL" clId="{E70FF6FB-B165-40EC-B64C-541B33E8F990}" dt="2024-01-25T14:10:04.907" v="3098" actId="1076"/>
          <ac:spMkLst>
            <pc:docMk/>
            <pc:sldMk cId="4142359678" sldId="350"/>
            <ac:spMk id="11" creationId="{8182F68A-C6DA-C0E2-D241-F2DC7BB17256}"/>
          </ac:spMkLst>
        </pc:spChg>
        <pc:spChg chg="add mod">
          <ac:chgData name="Ali, Syed Waqqas" userId="1b3a5f44-9498-4738-8c4e-8127257d744d" providerId="ADAL" clId="{E70FF6FB-B165-40EC-B64C-541B33E8F990}" dt="2024-01-25T14:10:04.907" v="3098" actId="1076"/>
          <ac:spMkLst>
            <pc:docMk/>
            <pc:sldMk cId="4142359678" sldId="350"/>
            <ac:spMk id="12" creationId="{EA4C3F28-D665-2856-5CA6-61381EAF12BF}"/>
          </ac:spMkLst>
        </pc:spChg>
        <pc:spChg chg="add del mod">
          <ac:chgData name="Ali, Syed Waqqas" userId="1b3a5f44-9498-4738-8c4e-8127257d744d" providerId="ADAL" clId="{E70FF6FB-B165-40EC-B64C-541B33E8F990}" dt="2024-01-25T14:11:16.629" v="3111" actId="478"/>
          <ac:spMkLst>
            <pc:docMk/>
            <pc:sldMk cId="4142359678" sldId="350"/>
            <ac:spMk id="15" creationId="{8EDA77AC-6892-8E8C-0502-CE2DE33339B1}"/>
          </ac:spMkLst>
        </pc:spChg>
        <pc:spChg chg="add mod">
          <ac:chgData name="Ali, Syed Waqqas" userId="1b3a5f44-9498-4738-8c4e-8127257d744d" providerId="ADAL" clId="{E70FF6FB-B165-40EC-B64C-541B33E8F990}" dt="2024-01-25T14:11:45.203" v="3145" actId="1076"/>
          <ac:spMkLst>
            <pc:docMk/>
            <pc:sldMk cId="4142359678" sldId="350"/>
            <ac:spMk id="16" creationId="{65FA2735-7B6A-1A94-F6CC-97A31137616F}"/>
          </ac:spMkLst>
        </pc:spChg>
        <pc:spChg chg="add mod">
          <ac:chgData name="Ali, Syed Waqqas" userId="1b3a5f44-9498-4738-8c4e-8127257d744d" providerId="ADAL" clId="{E70FF6FB-B165-40EC-B64C-541B33E8F990}" dt="2024-01-25T14:11:31.551" v="3130" actId="20577"/>
          <ac:spMkLst>
            <pc:docMk/>
            <pc:sldMk cId="4142359678" sldId="350"/>
            <ac:spMk id="17" creationId="{EE64D586-4F24-C1CA-CB03-E006E9322F1E}"/>
          </ac:spMkLst>
        </pc:spChg>
        <pc:spChg chg="add del mod">
          <ac:chgData name="Ali, Syed Waqqas" userId="1b3a5f44-9498-4738-8c4e-8127257d744d" providerId="ADAL" clId="{E70FF6FB-B165-40EC-B64C-541B33E8F990}" dt="2024-01-25T14:11:46.926" v="3146" actId="478"/>
          <ac:spMkLst>
            <pc:docMk/>
            <pc:sldMk cId="4142359678" sldId="350"/>
            <ac:spMk id="18" creationId="{7A49F6BA-E177-F5E5-7A2E-0A9C123F7BA6}"/>
          </ac:spMkLst>
        </pc:spChg>
        <pc:spChg chg="add mod">
          <ac:chgData name="Ali, Syed Waqqas" userId="1b3a5f44-9498-4738-8c4e-8127257d744d" providerId="ADAL" clId="{E70FF6FB-B165-40EC-B64C-541B33E8F990}" dt="2024-01-25T14:10:04.907" v="3098" actId="1076"/>
          <ac:spMkLst>
            <pc:docMk/>
            <pc:sldMk cId="4142359678" sldId="350"/>
            <ac:spMk id="21" creationId="{70D32A7D-F1E6-CD24-0EE0-A668DC836C24}"/>
          </ac:spMkLst>
        </pc:spChg>
        <pc:spChg chg="add mod">
          <ac:chgData name="Ali, Syed Waqqas" userId="1b3a5f44-9498-4738-8c4e-8127257d744d" providerId="ADAL" clId="{E70FF6FB-B165-40EC-B64C-541B33E8F990}" dt="2024-01-25T14:10:04.907" v="3098" actId="1076"/>
          <ac:spMkLst>
            <pc:docMk/>
            <pc:sldMk cId="4142359678" sldId="350"/>
            <ac:spMk id="24" creationId="{122CE9CD-41B2-F666-D2D8-96D7B2673258}"/>
          </ac:spMkLst>
        </pc:spChg>
        <pc:spChg chg="add mod">
          <ac:chgData name="Ali, Syed Waqqas" userId="1b3a5f44-9498-4738-8c4e-8127257d744d" providerId="ADAL" clId="{E70FF6FB-B165-40EC-B64C-541B33E8F990}" dt="2024-01-25T14:11:23.137" v="3115" actId="1076"/>
          <ac:spMkLst>
            <pc:docMk/>
            <pc:sldMk cId="4142359678" sldId="350"/>
            <ac:spMk id="25" creationId="{74E61907-217C-FD16-06A0-70A77951FB0D}"/>
          </ac:spMkLst>
        </pc:spChg>
        <pc:spChg chg="add mod">
          <ac:chgData name="Ali, Syed Waqqas" userId="1b3a5f44-9498-4738-8c4e-8127257d744d" providerId="ADAL" clId="{E70FF6FB-B165-40EC-B64C-541B33E8F990}" dt="2024-01-25T14:11:39.316" v="3138" actId="20577"/>
          <ac:spMkLst>
            <pc:docMk/>
            <pc:sldMk cId="4142359678" sldId="350"/>
            <ac:spMk id="26" creationId="{9AFABB0A-F9AD-3433-CB19-C2A2D80F32C2}"/>
          </ac:spMkLst>
        </pc:spChg>
        <pc:spChg chg="add mod">
          <ac:chgData name="Ali, Syed Waqqas" userId="1b3a5f44-9498-4738-8c4e-8127257d744d" providerId="ADAL" clId="{E70FF6FB-B165-40EC-B64C-541B33E8F990}" dt="2024-01-25T14:11:51.209" v="3148" actId="1076"/>
          <ac:spMkLst>
            <pc:docMk/>
            <pc:sldMk cId="4142359678" sldId="350"/>
            <ac:spMk id="27" creationId="{DCC8FF8F-4B40-C8DC-66B6-A40862746B3C}"/>
          </ac:spMkLst>
        </pc:spChg>
        <pc:picChg chg="add del mod">
          <ac:chgData name="Ali, Syed Waqqas" userId="1b3a5f44-9498-4738-8c4e-8127257d744d" providerId="ADAL" clId="{E70FF6FB-B165-40EC-B64C-541B33E8F990}" dt="2024-01-25T14:11:17.292" v="3112" actId="478"/>
          <ac:picMkLst>
            <pc:docMk/>
            <pc:sldMk cId="4142359678" sldId="350"/>
            <ac:picMk id="19" creationId="{E9FADE63-6429-369A-E9E2-A374E018C65D}"/>
          </ac:picMkLst>
        </pc:picChg>
        <pc:picChg chg="add del mod">
          <ac:chgData name="Ali, Syed Waqqas" userId="1b3a5f44-9498-4738-8c4e-8127257d744d" providerId="ADAL" clId="{E70FF6FB-B165-40EC-B64C-541B33E8F990}" dt="2024-01-25T14:11:18.511" v="3113" actId="478"/>
          <ac:picMkLst>
            <pc:docMk/>
            <pc:sldMk cId="4142359678" sldId="350"/>
            <ac:picMk id="20" creationId="{CD908134-89A6-5D41-7C13-982DBEBBDEBA}"/>
          </ac:picMkLst>
        </pc:picChg>
        <pc:cxnChg chg="add mod">
          <ac:chgData name="Ali, Syed Waqqas" userId="1b3a5f44-9498-4738-8c4e-8127257d744d" providerId="ADAL" clId="{E70FF6FB-B165-40EC-B64C-541B33E8F990}" dt="2024-01-25T14:10:04.907" v="3098" actId="1076"/>
          <ac:cxnSpMkLst>
            <pc:docMk/>
            <pc:sldMk cId="4142359678" sldId="350"/>
            <ac:cxnSpMk id="13" creationId="{00BDFC25-9E02-D7F5-D069-69C8B4BA7692}"/>
          </ac:cxnSpMkLst>
        </pc:cxnChg>
        <pc:cxnChg chg="add mod">
          <ac:chgData name="Ali, Syed Waqqas" userId="1b3a5f44-9498-4738-8c4e-8127257d744d" providerId="ADAL" clId="{E70FF6FB-B165-40EC-B64C-541B33E8F990}" dt="2024-01-25T14:10:04.907" v="3098" actId="1076"/>
          <ac:cxnSpMkLst>
            <pc:docMk/>
            <pc:sldMk cId="4142359678" sldId="350"/>
            <ac:cxnSpMk id="14" creationId="{54C3C958-0792-953B-6BDC-043AAFA274CC}"/>
          </ac:cxnSpMkLst>
        </pc:cxnChg>
        <pc:cxnChg chg="add mod">
          <ac:chgData name="Ali, Syed Waqqas" userId="1b3a5f44-9498-4738-8c4e-8127257d744d" providerId="ADAL" clId="{E70FF6FB-B165-40EC-B64C-541B33E8F990}" dt="2024-01-25T14:10:04.907" v="3098" actId="1076"/>
          <ac:cxnSpMkLst>
            <pc:docMk/>
            <pc:sldMk cId="4142359678" sldId="350"/>
            <ac:cxnSpMk id="22" creationId="{05A9E78D-E229-D309-09E5-F8B0C1CF9C50}"/>
          </ac:cxnSpMkLst>
        </pc:cxnChg>
        <pc:cxnChg chg="add mod">
          <ac:chgData name="Ali, Syed Waqqas" userId="1b3a5f44-9498-4738-8c4e-8127257d744d" providerId="ADAL" clId="{E70FF6FB-B165-40EC-B64C-541B33E8F990}" dt="2024-01-25T14:10:04.907" v="3098" actId="1076"/>
          <ac:cxnSpMkLst>
            <pc:docMk/>
            <pc:sldMk cId="4142359678" sldId="350"/>
            <ac:cxnSpMk id="23" creationId="{E1D326D0-FA62-015D-A14D-AF76CF09E137}"/>
          </ac:cxnSpMkLst>
        </pc:cxnChg>
      </pc:sldChg>
      <pc:sldChg chg="modSp add mod">
        <pc:chgData name="Ali, Syed Waqqas" userId="1b3a5f44-9498-4738-8c4e-8127257d744d" providerId="ADAL" clId="{E70FF6FB-B165-40EC-B64C-541B33E8F990}" dt="2024-01-25T14:12:57.597" v="3171" actId="20577"/>
        <pc:sldMkLst>
          <pc:docMk/>
          <pc:sldMk cId="3300604787" sldId="351"/>
        </pc:sldMkLst>
        <pc:spChg chg="mod">
          <ac:chgData name="Ali, Syed Waqqas" userId="1b3a5f44-9498-4738-8c4e-8127257d744d" providerId="ADAL" clId="{E70FF6FB-B165-40EC-B64C-541B33E8F990}" dt="2024-01-25T14:12:57.597" v="3171" actId="20577"/>
          <ac:spMkLst>
            <pc:docMk/>
            <pc:sldMk cId="3300604787" sldId="351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E70FF6FB-B165-40EC-B64C-541B33E8F990}" dt="2024-01-25T14:15:46.829" v="3525" actId="20577"/>
        <pc:sldMkLst>
          <pc:docMk/>
          <pc:sldMk cId="675907190" sldId="352"/>
        </pc:sldMkLst>
        <pc:spChg chg="mod">
          <ac:chgData name="Ali, Syed Waqqas" userId="1b3a5f44-9498-4738-8c4e-8127257d744d" providerId="ADAL" clId="{E70FF6FB-B165-40EC-B64C-541B33E8F990}" dt="2024-01-25T14:13:06.738" v="3179" actId="20577"/>
          <ac:spMkLst>
            <pc:docMk/>
            <pc:sldMk cId="675907190" sldId="352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15:46.829" v="3525" actId="20577"/>
          <ac:spMkLst>
            <pc:docMk/>
            <pc:sldMk cId="675907190" sldId="352"/>
            <ac:spMk id="3" creationId="{B3B2A76D-3F08-9C2B-C3E3-4A25DA409F80}"/>
          </ac:spMkLst>
        </pc:spChg>
      </pc:sldChg>
      <pc:sldChg chg="modSp add">
        <pc:chgData name="Ali, Syed Waqqas" userId="1b3a5f44-9498-4738-8c4e-8127257d744d" providerId="ADAL" clId="{E70FF6FB-B165-40EC-B64C-541B33E8F990}" dt="2024-01-25T14:15:42.788" v="3523" actId="20577"/>
        <pc:sldMkLst>
          <pc:docMk/>
          <pc:sldMk cId="144198175" sldId="353"/>
        </pc:sldMkLst>
        <pc:spChg chg="mod">
          <ac:chgData name="Ali, Syed Waqqas" userId="1b3a5f44-9498-4738-8c4e-8127257d744d" providerId="ADAL" clId="{E70FF6FB-B165-40EC-B64C-541B33E8F990}" dt="2024-01-25T14:15:42.788" v="3523" actId="20577"/>
          <ac:spMkLst>
            <pc:docMk/>
            <pc:sldMk cId="144198175" sldId="353"/>
            <ac:spMk id="3" creationId="{B3B2A76D-3F08-9C2B-C3E3-4A25DA409F80}"/>
          </ac:spMkLst>
        </pc:spChg>
      </pc:sldChg>
      <pc:sldChg chg="modSp add">
        <pc:chgData name="Ali, Syed Waqqas" userId="1b3a5f44-9498-4738-8c4e-8127257d744d" providerId="ADAL" clId="{E70FF6FB-B165-40EC-B64C-541B33E8F990}" dt="2024-01-25T14:15:38.643" v="3519" actId="20577"/>
        <pc:sldMkLst>
          <pc:docMk/>
          <pc:sldMk cId="3288398384" sldId="354"/>
        </pc:sldMkLst>
        <pc:spChg chg="mod">
          <ac:chgData name="Ali, Syed Waqqas" userId="1b3a5f44-9498-4738-8c4e-8127257d744d" providerId="ADAL" clId="{E70FF6FB-B165-40EC-B64C-541B33E8F990}" dt="2024-01-25T14:15:38.643" v="3519" actId="20577"/>
          <ac:spMkLst>
            <pc:docMk/>
            <pc:sldMk cId="3288398384" sldId="354"/>
            <ac:spMk id="3" creationId="{B3B2A76D-3F08-9C2B-C3E3-4A25DA409F80}"/>
          </ac:spMkLst>
        </pc:spChg>
      </pc:sldChg>
      <pc:sldChg chg="modSp add">
        <pc:chgData name="Ali, Syed Waqqas" userId="1b3a5f44-9498-4738-8c4e-8127257d744d" providerId="ADAL" clId="{E70FF6FB-B165-40EC-B64C-541B33E8F990}" dt="2024-01-25T14:15:40.614" v="3521" actId="20577"/>
        <pc:sldMkLst>
          <pc:docMk/>
          <pc:sldMk cId="3705043978" sldId="355"/>
        </pc:sldMkLst>
        <pc:spChg chg="mod">
          <ac:chgData name="Ali, Syed Waqqas" userId="1b3a5f44-9498-4738-8c4e-8127257d744d" providerId="ADAL" clId="{E70FF6FB-B165-40EC-B64C-541B33E8F990}" dt="2024-01-25T14:15:40.614" v="3521" actId="20577"/>
          <ac:spMkLst>
            <pc:docMk/>
            <pc:sldMk cId="3705043978" sldId="35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4:21:47.221" v="3923" actId="27636"/>
        <pc:sldMkLst>
          <pc:docMk/>
          <pc:sldMk cId="3089526822" sldId="356"/>
        </pc:sldMkLst>
        <pc:spChg chg="mod">
          <ac:chgData name="Ali, Syed Waqqas" userId="1b3a5f44-9498-4738-8c4e-8127257d744d" providerId="ADAL" clId="{E70FF6FB-B165-40EC-B64C-541B33E8F990}" dt="2024-01-25T14:16:13.883" v="3564" actId="20577"/>
          <ac:spMkLst>
            <pc:docMk/>
            <pc:sldMk cId="3089526822" sldId="356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21:47.221" v="3923" actId="27636"/>
          <ac:spMkLst>
            <pc:docMk/>
            <pc:sldMk cId="3089526822" sldId="356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4:22:03.492" v="3927" actId="207"/>
        <pc:sldMkLst>
          <pc:docMk/>
          <pc:sldMk cId="1372455313" sldId="357"/>
        </pc:sldMkLst>
        <pc:spChg chg="mod">
          <ac:chgData name="Ali, Syed Waqqas" userId="1b3a5f44-9498-4738-8c4e-8127257d744d" providerId="ADAL" clId="{E70FF6FB-B165-40EC-B64C-541B33E8F990}" dt="2024-01-25T14:22:03.492" v="3927" actId="207"/>
          <ac:spMkLst>
            <pc:docMk/>
            <pc:sldMk cId="1372455313" sldId="35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4:24:41.353" v="4142" actId="20577"/>
        <pc:sldMkLst>
          <pc:docMk/>
          <pc:sldMk cId="3682292137" sldId="358"/>
        </pc:sldMkLst>
        <pc:spChg chg="mod">
          <ac:chgData name="Ali, Syed Waqqas" userId="1b3a5f44-9498-4738-8c4e-8127257d744d" providerId="ADAL" clId="{E70FF6FB-B165-40EC-B64C-541B33E8F990}" dt="2024-01-25T14:22:25.080" v="3959" actId="20577"/>
          <ac:spMkLst>
            <pc:docMk/>
            <pc:sldMk cId="3682292137" sldId="358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24:41.353" v="4142" actId="20577"/>
          <ac:spMkLst>
            <pc:docMk/>
            <pc:sldMk cId="3682292137" sldId="358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E70FF6FB-B165-40EC-B64C-541B33E8F990}" dt="2024-01-25T14:31:55.490" v="4837" actId="20577"/>
        <pc:sldMkLst>
          <pc:docMk/>
          <pc:sldMk cId="2817779914" sldId="359"/>
        </pc:sldMkLst>
        <pc:spChg chg="mod">
          <ac:chgData name="Ali, Syed Waqqas" userId="1b3a5f44-9498-4738-8c4e-8127257d744d" providerId="ADAL" clId="{E70FF6FB-B165-40EC-B64C-541B33E8F990}" dt="2024-01-25T14:24:59.530" v="4171" actId="20577"/>
          <ac:spMkLst>
            <pc:docMk/>
            <pc:sldMk cId="2817779914" sldId="359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25:51.820" v="4267" actId="5793"/>
          <ac:spMkLst>
            <pc:docMk/>
            <pc:sldMk cId="2817779914" sldId="359"/>
            <ac:spMk id="3" creationId="{B3B2A76D-3F08-9C2B-C3E3-4A25DA409F80}"/>
          </ac:spMkLst>
        </pc:spChg>
        <pc:spChg chg="mod">
          <ac:chgData name="Ali, Syed Waqqas" userId="1b3a5f44-9498-4738-8c4e-8127257d744d" providerId="ADAL" clId="{E70FF6FB-B165-40EC-B64C-541B33E8F990}" dt="2024-01-25T14:31:55.490" v="4837" actId="20577"/>
          <ac:spMkLst>
            <pc:docMk/>
            <pc:sldMk cId="2817779914" sldId="359"/>
            <ac:spMk id="8" creationId="{0B58A229-77C1-434D-D9A7-9FF908E4DB29}"/>
          </ac:spMkLst>
        </pc:spChg>
        <pc:graphicFrameChg chg="add mod modGraphic">
          <ac:chgData name="Ali, Syed Waqqas" userId="1b3a5f44-9498-4738-8c4e-8127257d744d" providerId="ADAL" clId="{E70FF6FB-B165-40EC-B64C-541B33E8F990}" dt="2024-01-25T14:31:05.096" v="4825" actId="403"/>
          <ac:graphicFrameMkLst>
            <pc:docMk/>
            <pc:sldMk cId="2817779914" sldId="359"/>
            <ac:graphicFrameMk id="9" creationId="{8FE352CE-A5D7-2A81-2F10-A1BC8F63BBF2}"/>
          </ac:graphicFrameMkLst>
        </pc:graphicFrameChg>
      </pc:sldChg>
      <pc:sldChg chg="modSp add mod">
        <pc:chgData name="Ali, Syed Waqqas" userId="1b3a5f44-9498-4738-8c4e-8127257d744d" providerId="ADAL" clId="{E70FF6FB-B165-40EC-B64C-541B33E8F990}" dt="2024-01-25T14:33:10.232" v="4943" actId="207"/>
        <pc:sldMkLst>
          <pc:docMk/>
          <pc:sldMk cId="3705275185" sldId="360"/>
        </pc:sldMkLst>
        <pc:spChg chg="mod">
          <ac:chgData name="Ali, Syed Waqqas" userId="1b3a5f44-9498-4738-8c4e-8127257d744d" providerId="ADAL" clId="{E70FF6FB-B165-40EC-B64C-541B33E8F990}" dt="2024-01-25T14:32:43.678" v="4940" actId="20577"/>
          <ac:spMkLst>
            <pc:docMk/>
            <pc:sldMk cId="3705275185" sldId="360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33:10.232" v="4943" actId="207"/>
          <ac:spMkLst>
            <pc:docMk/>
            <pc:sldMk cId="3705275185" sldId="36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4:35:35.468" v="5143" actId="20577"/>
        <pc:sldMkLst>
          <pc:docMk/>
          <pc:sldMk cId="3735824811" sldId="361"/>
        </pc:sldMkLst>
        <pc:spChg chg="mod">
          <ac:chgData name="Ali, Syed Waqqas" userId="1b3a5f44-9498-4738-8c4e-8127257d744d" providerId="ADAL" clId="{E70FF6FB-B165-40EC-B64C-541B33E8F990}" dt="2024-01-25T14:34:13.327" v="4962" actId="20577"/>
          <ac:spMkLst>
            <pc:docMk/>
            <pc:sldMk cId="3735824811" sldId="361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4:34:22.714" v="4964" actId="14100"/>
          <ac:spMkLst>
            <pc:docMk/>
            <pc:sldMk cId="3735824811" sldId="361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4:35:35.468" v="5143" actId="20577"/>
          <ac:spMkLst>
            <pc:docMk/>
            <pc:sldMk cId="3735824811" sldId="361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E70FF6FB-B165-40EC-B64C-541B33E8F990}" dt="2024-01-25T14:37:01.915" v="5291" actId="113"/>
        <pc:sldMkLst>
          <pc:docMk/>
          <pc:sldMk cId="2628243559" sldId="362"/>
        </pc:sldMkLst>
        <pc:spChg chg="mod">
          <ac:chgData name="Ali, Syed Waqqas" userId="1b3a5f44-9498-4738-8c4e-8127257d744d" providerId="ADAL" clId="{E70FF6FB-B165-40EC-B64C-541B33E8F990}" dt="2024-01-25T14:35:41.195" v="5156" actId="20577"/>
          <ac:spMkLst>
            <pc:docMk/>
            <pc:sldMk cId="2628243559" sldId="362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4:37:01.915" v="5291" actId="113"/>
          <ac:spMkLst>
            <pc:docMk/>
            <pc:sldMk cId="2628243559" sldId="362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E70FF6FB-B165-40EC-B64C-541B33E8F990}" dt="2024-01-25T14:46:02.597" v="5821" actId="20577"/>
        <pc:sldMkLst>
          <pc:docMk/>
          <pc:sldMk cId="2017712605" sldId="363"/>
        </pc:sldMkLst>
        <pc:spChg chg="mod">
          <ac:chgData name="Ali, Syed Waqqas" userId="1b3a5f44-9498-4738-8c4e-8127257d744d" providerId="ADAL" clId="{E70FF6FB-B165-40EC-B64C-541B33E8F990}" dt="2024-01-25T14:44:36.788" v="5740" actId="207"/>
          <ac:spMkLst>
            <pc:docMk/>
            <pc:sldMk cId="2017712605" sldId="363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4:37:17.635" v="5300" actId="20577"/>
          <ac:spMkLst>
            <pc:docMk/>
            <pc:sldMk cId="2017712605" sldId="363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4:46:02.597" v="5821" actId="20577"/>
          <ac:spMkLst>
            <pc:docMk/>
            <pc:sldMk cId="2017712605" sldId="363"/>
            <ac:spMk id="4" creationId="{49959AFF-12A6-2BF9-0391-BF2E7E44A9BF}"/>
          </ac:spMkLst>
        </pc:spChg>
      </pc:sldChg>
      <pc:sldChg chg="add">
        <pc:chgData name="Ali, Syed Waqqas" userId="1b3a5f44-9498-4738-8c4e-8127257d744d" providerId="ADAL" clId="{E70FF6FB-B165-40EC-B64C-541B33E8F990}" dt="2024-01-25T14:45:53.184" v="5820"/>
        <pc:sldMkLst>
          <pc:docMk/>
          <pc:sldMk cId="2157126799" sldId="364"/>
        </pc:sldMkLst>
      </pc:sldChg>
      <pc:sldChg chg="addSp delSp modSp add mod">
        <pc:chgData name="Ali, Syed Waqqas" userId="1b3a5f44-9498-4738-8c4e-8127257d744d" providerId="ADAL" clId="{E70FF6FB-B165-40EC-B64C-541B33E8F990}" dt="2024-01-25T14:49:24.130" v="5990" actId="20577"/>
        <pc:sldMkLst>
          <pc:docMk/>
          <pc:sldMk cId="1999072389" sldId="365"/>
        </pc:sldMkLst>
        <pc:spChg chg="mod">
          <ac:chgData name="Ali, Syed Waqqas" userId="1b3a5f44-9498-4738-8c4e-8127257d744d" providerId="ADAL" clId="{E70FF6FB-B165-40EC-B64C-541B33E8F990}" dt="2024-01-25T14:46:20.283" v="5833" actId="20577"/>
          <ac:spMkLst>
            <pc:docMk/>
            <pc:sldMk cId="1999072389" sldId="365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49:24.130" v="5990" actId="20577"/>
          <ac:spMkLst>
            <pc:docMk/>
            <pc:sldMk cId="1999072389" sldId="365"/>
            <ac:spMk id="3" creationId="{B3B2A76D-3F08-9C2B-C3E3-4A25DA409F80}"/>
          </ac:spMkLst>
        </pc:spChg>
        <pc:graphicFrameChg chg="add del mod">
          <ac:chgData name="Ali, Syed Waqqas" userId="1b3a5f44-9498-4738-8c4e-8127257d744d" providerId="ADAL" clId="{E70FF6FB-B165-40EC-B64C-541B33E8F990}" dt="2024-01-25T14:49:17.135" v="5950" actId="478"/>
          <ac:graphicFrameMkLst>
            <pc:docMk/>
            <pc:sldMk cId="1999072389" sldId="365"/>
            <ac:graphicFrameMk id="9" creationId="{B755FD49-26B4-4BDB-68D3-AB5A62D74AA5}"/>
          </ac:graphicFrameMkLst>
        </pc:graphicFrameChg>
      </pc:sldChg>
      <pc:sldChg chg="modSp add mod">
        <pc:chgData name="Ali, Syed Waqqas" userId="1b3a5f44-9498-4738-8c4e-8127257d744d" providerId="ADAL" clId="{E70FF6FB-B165-40EC-B64C-541B33E8F990}" dt="2024-01-25T14:52:34.227" v="6191" actId="20577"/>
        <pc:sldMkLst>
          <pc:docMk/>
          <pc:sldMk cId="1810272245" sldId="366"/>
        </pc:sldMkLst>
        <pc:spChg chg="mod">
          <ac:chgData name="Ali, Syed Waqqas" userId="1b3a5f44-9498-4738-8c4e-8127257d744d" providerId="ADAL" clId="{E70FF6FB-B165-40EC-B64C-541B33E8F990}" dt="2024-01-25T14:49:36.336" v="6021" actId="1035"/>
          <ac:spMkLst>
            <pc:docMk/>
            <pc:sldMk cId="1810272245" sldId="366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49:38.732" v="6033" actId="1035"/>
          <ac:spMkLst>
            <pc:docMk/>
            <pc:sldMk cId="1810272245" sldId="366"/>
            <ac:spMk id="3" creationId="{B3B2A76D-3F08-9C2B-C3E3-4A25DA409F80}"/>
          </ac:spMkLst>
        </pc:spChg>
        <pc:graphicFrameChg chg="mod">
          <ac:chgData name="Ali, Syed Waqqas" userId="1b3a5f44-9498-4738-8c4e-8127257d744d" providerId="ADAL" clId="{E70FF6FB-B165-40EC-B64C-541B33E8F990}" dt="2024-01-25T14:52:34.227" v="6191" actId="20577"/>
          <ac:graphicFrameMkLst>
            <pc:docMk/>
            <pc:sldMk cId="1810272245" sldId="366"/>
            <ac:graphicFrameMk id="9" creationId="{B755FD49-26B4-4BDB-68D3-AB5A62D74AA5}"/>
          </ac:graphicFrameMkLst>
        </pc:graphicFrameChg>
      </pc:sldChg>
      <pc:sldChg chg="modSp add mod">
        <pc:chgData name="Ali, Syed Waqqas" userId="1b3a5f44-9498-4738-8c4e-8127257d744d" providerId="ADAL" clId="{E70FF6FB-B165-40EC-B64C-541B33E8F990}" dt="2024-01-25T15:01:38.787" v="6471" actId="403"/>
        <pc:sldMkLst>
          <pc:docMk/>
          <pc:sldMk cId="3969434994" sldId="367"/>
        </pc:sldMkLst>
        <pc:spChg chg="mod">
          <ac:chgData name="Ali, Syed Waqqas" userId="1b3a5f44-9498-4738-8c4e-8127257d744d" providerId="ADAL" clId="{E70FF6FB-B165-40EC-B64C-541B33E8F990}" dt="2024-01-25T14:55:12.070" v="6204" actId="20577"/>
          <ac:spMkLst>
            <pc:docMk/>
            <pc:sldMk cId="3969434994" sldId="367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5:01:38.787" v="6471" actId="403"/>
          <ac:spMkLst>
            <pc:docMk/>
            <pc:sldMk cId="3969434994" sldId="367"/>
            <ac:spMk id="3" creationId="{B3B2A76D-3F08-9C2B-C3E3-4A25DA409F80}"/>
          </ac:spMkLst>
        </pc:spChg>
      </pc:sldChg>
      <pc:sldChg chg="add del">
        <pc:chgData name="Ali, Syed Waqqas" userId="1b3a5f44-9498-4738-8c4e-8127257d744d" providerId="ADAL" clId="{E70FF6FB-B165-40EC-B64C-541B33E8F990}" dt="2024-01-25T15:04:40.512" v="6473"/>
        <pc:sldMkLst>
          <pc:docMk/>
          <pc:sldMk cId="1091165556" sldId="368"/>
        </pc:sldMkLst>
      </pc:sldChg>
      <pc:sldChg chg="modSp add mod">
        <pc:chgData name="Ali, Syed Waqqas" userId="1b3a5f44-9498-4738-8c4e-8127257d744d" providerId="ADAL" clId="{E70FF6FB-B165-40EC-B64C-541B33E8F990}" dt="2024-01-25T15:04:46.748" v="6504" actId="20577"/>
        <pc:sldMkLst>
          <pc:docMk/>
          <pc:sldMk cId="4250881931" sldId="368"/>
        </pc:sldMkLst>
        <pc:spChg chg="mod">
          <ac:chgData name="Ali, Syed Waqqas" userId="1b3a5f44-9498-4738-8c4e-8127257d744d" providerId="ADAL" clId="{E70FF6FB-B165-40EC-B64C-541B33E8F990}" dt="2024-01-25T15:04:46.748" v="6504" actId="20577"/>
          <ac:spMkLst>
            <pc:docMk/>
            <pc:sldMk cId="4250881931" sldId="368"/>
            <ac:spMk id="2" creationId="{B5D19C15-72DF-16C9-E8B1-668BC2A4A015}"/>
          </ac:spMkLst>
        </pc:spChg>
      </pc:sldChg>
      <pc:sldChg chg="addSp modSp add mod">
        <pc:chgData name="Ali, Syed Waqqas" userId="1b3a5f44-9498-4738-8c4e-8127257d744d" providerId="ADAL" clId="{E70FF6FB-B165-40EC-B64C-541B33E8F990}" dt="2024-01-25T15:29:04.061" v="7839" actId="207"/>
        <pc:sldMkLst>
          <pc:docMk/>
          <pc:sldMk cId="1227678508" sldId="369"/>
        </pc:sldMkLst>
        <pc:spChg chg="mod">
          <ac:chgData name="Ali, Syed Waqqas" userId="1b3a5f44-9498-4738-8c4e-8127257d744d" providerId="ADAL" clId="{E70FF6FB-B165-40EC-B64C-541B33E8F990}" dt="2024-01-25T15:29:04.061" v="7839" actId="207"/>
          <ac:spMkLst>
            <pc:docMk/>
            <pc:sldMk cId="1227678508" sldId="369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5:23:18.500" v="7678" actId="20577"/>
          <ac:spMkLst>
            <pc:docMk/>
            <pc:sldMk cId="1227678508" sldId="369"/>
            <ac:spMk id="4" creationId="{49959AFF-12A6-2BF9-0391-BF2E7E44A9BF}"/>
          </ac:spMkLst>
        </pc:spChg>
        <pc:spChg chg="mod">
          <ac:chgData name="Ali, Syed Waqqas" userId="1b3a5f44-9498-4738-8c4e-8127257d744d" providerId="ADAL" clId="{E70FF6FB-B165-40EC-B64C-541B33E8F990}" dt="2024-01-25T15:07:00.086" v="6701" actId="20577"/>
          <ac:spMkLst>
            <pc:docMk/>
            <pc:sldMk cId="1227678508" sldId="369"/>
            <ac:spMk id="9" creationId="{05407D09-D62F-D968-FCC8-CE349F660698}"/>
          </ac:spMkLst>
        </pc:spChg>
        <pc:picChg chg="add mod">
          <ac:chgData name="Ali, Syed Waqqas" userId="1b3a5f44-9498-4738-8c4e-8127257d744d" providerId="ADAL" clId="{E70FF6FB-B165-40EC-B64C-541B33E8F990}" dt="2024-01-25T15:05:08.382" v="6507" actId="1076"/>
          <ac:picMkLst>
            <pc:docMk/>
            <pc:sldMk cId="1227678508" sldId="369"/>
            <ac:picMk id="11" creationId="{C4DF51B1-0262-C6B7-AE86-6BD2E2B5FFBA}"/>
          </ac:picMkLst>
        </pc:picChg>
      </pc:sldChg>
      <pc:sldChg chg="addSp modSp add mod">
        <pc:chgData name="Ali, Syed Waqqas" userId="1b3a5f44-9498-4738-8c4e-8127257d744d" providerId="ADAL" clId="{E70FF6FB-B165-40EC-B64C-541B33E8F990}" dt="2024-01-25T15:28:57.200" v="7838" actId="207"/>
        <pc:sldMkLst>
          <pc:docMk/>
          <pc:sldMk cId="266712395" sldId="370"/>
        </pc:sldMkLst>
        <pc:spChg chg="mod">
          <ac:chgData name="Ali, Syed Waqqas" userId="1b3a5f44-9498-4738-8c4e-8127257d744d" providerId="ADAL" clId="{E70FF6FB-B165-40EC-B64C-541B33E8F990}" dt="2024-01-25T15:12:32.782" v="6949" actId="20577"/>
          <ac:spMkLst>
            <pc:docMk/>
            <pc:sldMk cId="266712395" sldId="370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5:28:57.200" v="7838" actId="207"/>
          <ac:spMkLst>
            <pc:docMk/>
            <pc:sldMk cId="266712395" sldId="370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E70FF6FB-B165-40EC-B64C-541B33E8F990}" dt="2024-01-25T15:12:29.889" v="6938" actId="1076"/>
          <ac:picMkLst>
            <pc:docMk/>
            <pc:sldMk cId="266712395" sldId="370"/>
            <ac:picMk id="9" creationId="{4C35CBB7-E0E2-F67F-4D62-A10FC1CC3958}"/>
          </ac:picMkLst>
        </pc:picChg>
      </pc:sldChg>
      <pc:sldChg chg="modSp add mod">
        <pc:chgData name="Ali, Syed Waqqas" userId="1b3a5f44-9498-4738-8c4e-8127257d744d" providerId="ADAL" clId="{E70FF6FB-B165-40EC-B64C-541B33E8F990}" dt="2024-01-25T15:28:34.302" v="7836" actId="207"/>
        <pc:sldMkLst>
          <pc:docMk/>
          <pc:sldMk cId="1727919017" sldId="371"/>
        </pc:sldMkLst>
        <pc:spChg chg="mod">
          <ac:chgData name="Ali, Syed Waqqas" userId="1b3a5f44-9498-4738-8c4e-8127257d744d" providerId="ADAL" clId="{E70FF6FB-B165-40EC-B64C-541B33E8F990}" dt="2024-01-25T15:28:34.302" v="7836" actId="207"/>
          <ac:spMkLst>
            <pc:docMk/>
            <pc:sldMk cId="1727919017" sldId="371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5:28:23.913" v="7835" actId="207"/>
        <pc:sldMkLst>
          <pc:docMk/>
          <pc:sldMk cId="2563694675" sldId="372"/>
        </pc:sldMkLst>
        <pc:spChg chg="mod">
          <ac:chgData name="Ali, Syed Waqqas" userId="1b3a5f44-9498-4738-8c4e-8127257d744d" providerId="ADAL" clId="{E70FF6FB-B165-40EC-B64C-541B33E8F990}" dt="2024-01-25T15:28:23.913" v="7835" actId="207"/>
          <ac:spMkLst>
            <pc:docMk/>
            <pc:sldMk cId="2563694675" sldId="372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5:27:59.442" v="7834" actId="207"/>
          <ac:spMkLst>
            <pc:docMk/>
            <pc:sldMk cId="2563694675" sldId="372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E70FF6FB-B165-40EC-B64C-541B33E8F990}" dt="2024-01-25T15:29:52.045" v="7982" actId="403"/>
        <pc:sldMkLst>
          <pc:docMk/>
          <pc:sldMk cId="1984154689" sldId="373"/>
        </pc:sldMkLst>
        <pc:spChg chg="mod">
          <ac:chgData name="Ali, Syed Waqqas" userId="1b3a5f44-9498-4738-8c4e-8127257d744d" providerId="ADAL" clId="{E70FF6FB-B165-40EC-B64C-541B33E8F990}" dt="2024-01-25T15:29:17.221" v="7863" actId="20577"/>
          <ac:spMkLst>
            <pc:docMk/>
            <pc:sldMk cId="1984154689" sldId="373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5:29:52.045" v="7982" actId="403"/>
          <ac:spMkLst>
            <pc:docMk/>
            <pc:sldMk cId="1984154689" sldId="373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5:50:47.754" v="9647" actId="20577"/>
        <pc:sldMkLst>
          <pc:docMk/>
          <pc:sldMk cId="3852942467" sldId="374"/>
        </pc:sldMkLst>
        <pc:spChg chg="mod">
          <ac:chgData name="Ali, Syed Waqqas" userId="1b3a5f44-9498-4738-8c4e-8127257d744d" providerId="ADAL" clId="{E70FF6FB-B165-40EC-B64C-541B33E8F990}" dt="2024-01-25T15:30:28.339" v="8009" actId="20577"/>
          <ac:spMkLst>
            <pc:docMk/>
            <pc:sldMk cId="3852942467" sldId="374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5:50:47.754" v="9647" actId="20577"/>
          <ac:spMkLst>
            <pc:docMk/>
            <pc:sldMk cId="3852942467" sldId="37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5:34:19.305" v="8632" actId="207"/>
        <pc:sldMkLst>
          <pc:docMk/>
          <pc:sldMk cId="3921278543" sldId="375"/>
        </pc:sldMkLst>
        <pc:spChg chg="mod">
          <ac:chgData name="Ali, Syed Waqqas" userId="1b3a5f44-9498-4738-8c4e-8127257d744d" providerId="ADAL" clId="{E70FF6FB-B165-40EC-B64C-541B33E8F990}" dt="2024-01-25T15:32:52.029" v="8392" actId="20577"/>
          <ac:spMkLst>
            <pc:docMk/>
            <pc:sldMk cId="3921278543" sldId="375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5:34:19.305" v="8632" actId="207"/>
          <ac:spMkLst>
            <pc:docMk/>
            <pc:sldMk cId="3921278543" sldId="37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5:40:28.686" v="9122" actId="20577"/>
        <pc:sldMkLst>
          <pc:docMk/>
          <pc:sldMk cId="3449519716" sldId="376"/>
        </pc:sldMkLst>
        <pc:spChg chg="mod">
          <ac:chgData name="Ali, Syed Waqqas" userId="1b3a5f44-9498-4738-8c4e-8127257d744d" providerId="ADAL" clId="{E70FF6FB-B165-40EC-B64C-541B33E8F990}" dt="2024-01-25T15:40:28.686" v="9122" actId="20577"/>
          <ac:spMkLst>
            <pc:docMk/>
            <pc:sldMk cId="3449519716" sldId="376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5:39:46.230" v="9098" actId="20577"/>
        <pc:sldMkLst>
          <pc:docMk/>
          <pc:sldMk cId="781360920" sldId="377"/>
        </pc:sldMkLst>
        <pc:spChg chg="mod">
          <ac:chgData name="Ali, Syed Waqqas" userId="1b3a5f44-9498-4738-8c4e-8127257d744d" providerId="ADAL" clId="{E70FF6FB-B165-40EC-B64C-541B33E8F990}" dt="2024-01-25T15:37:25.044" v="8831" actId="20577"/>
          <ac:spMkLst>
            <pc:docMk/>
            <pc:sldMk cId="781360920" sldId="377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5:39:46.230" v="9098" actId="20577"/>
          <ac:spMkLst>
            <pc:docMk/>
            <pc:sldMk cId="781360920" sldId="37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5:42:04.962" v="9215" actId="207"/>
        <pc:sldMkLst>
          <pc:docMk/>
          <pc:sldMk cId="3766653037" sldId="378"/>
        </pc:sldMkLst>
        <pc:spChg chg="mod">
          <ac:chgData name="Ali, Syed Waqqas" userId="1b3a5f44-9498-4738-8c4e-8127257d744d" providerId="ADAL" clId="{E70FF6FB-B165-40EC-B64C-541B33E8F990}" dt="2024-01-25T15:41:38.462" v="9152" actId="20577"/>
          <ac:spMkLst>
            <pc:docMk/>
            <pc:sldMk cId="3766653037" sldId="378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5:42:04.962" v="9215" actId="207"/>
          <ac:spMkLst>
            <pc:docMk/>
            <pc:sldMk cId="3766653037" sldId="37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5:42:51.733" v="9286" actId="13926"/>
        <pc:sldMkLst>
          <pc:docMk/>
          <pc:sldMk cId="59259375" sldId="379"/>
        </pc:sldMkLst>
        <pc:spChg chg="mod">
          <ac:chgData name="Ali, Syed Waqqas" userId="1b3a5f44-9498-4738-8c4e-8127257d744d" providerId="ADAL" clId="{E70FF6FB-B165-40EC-B64C-541B33E8F990}" dt="2024-01-25T15:42:22.359" v="9228" actId="20577"/>
          <ac:spMkLst>
            <pc:docMk/>
            <pc:sldMk cId="59259375" sldId="379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5:42:51.733" v="9286" actId="13926"/>
          <ac:spMkLst>
            <pc:docMk/>
            <pc:sldMk cId="59259375" sldId="379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5:42:46.366" v="9284" actId="20577"/>
          <ac:spMkLst>
            <pc:docMk/>
            <pc:sldMk cId="59259375" sldId="379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E70FF6FB-B165-40EC-B64C-541B33E8F990}" dt="2024-01-25T15:44:57.527" v="9471" actId="20577"/>
        <pc:sldMkLst>
          <pc:docMk/>
          <pc:sldMk cId="2769934401" sldId="380"/>
        </pc:sldMkLst>
        <pc:spChg chg="mod">
          <ac:chgData name="Ali, Syed Waqqas" userId="1b3a5f44-9498-4738-8c4e-8127257d744d" providerId="ADAL" clId="{E70FF6FB-B165-40EC-B64C-541B33E8F990}" dt="2024-01-25T15:43:07.854" v="9289" actId="113"/>
          <ac:spMkLst>
            <pc:docMk/>
            <pc:sldMk cId="2769934401" sldId="380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5:44:57.527" v="9471" actId="20577"/>
          <ac:spMkLst>
            <pc:docMk/>
            <pc:sldMk cId="2769934401" sldId="380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E70FF6FB-B165-40EC-B64C-541B33E8F990}" dt="2024-01-25T15:45:00.943" v="9474" actId="403"/>
        <pc:sldMkLst>
          <pc:docMk/>
          <pc:sldMk cId="2602905853" sldId="381"/>
        </pc:sldMkLst>
        <pc:spChg chg="mod">
          <ac:chgData name="Ali, Syed Waqqas" userId="1b3a5f44-9498-4738-8c4e-8127257d744d" providerId="ADAL" clId="{E70FF6FB-B165-40EC-B64C-541B33E8F990}" dt="2024-01-25T15:45:00.943" v="9474" actId="403"/>
          <ac:spMkLst>
            <pc:docMk/>
            <pc:sldMk cId="2602905853" sldId="381"/>
            <ac:spMk id="4" creationId="{49959AFF-12A6-2BF9-0391-BF2E7E44A9BF}"/>
          </ac:spMkLst>
        </pc:spChg>
      </pc:sldChg>
      <pc:sldChg chg="add del">
        <pc:chgData name="Ali, Syed Waqqas" userId="1b3a5f44-9498-4738-8c4e-8127257d744d" providerId="ADAL" clId="{E70FF6FB-B165-40EC-B64C-541B33E8F990}" dt="2024-01-25T15:51:23.975" v="9650" actId="47"/>
        <pc:sldMkLst>
          <pc:docMk/>
          <pc:sldMk cId="980353964" sldId="382"/>
        </pc:sldMkLst>
      </pc:sldChg>
      <pc:sldChg chg="modSp add del mod">
        <pc:chgData name="Ali, Syed Waqqas" userId="1b3a5f44-9498-4738-8c4e-8127257d744d" providerId="ADAL" clId="{E70FF6FB-B165-40EC-B64C-541B33E8F990}" dt="2024-01-25T15:52:33.206" v="9681" actId="47"/>
        <pc:sldMkLst>
          <pc:docMk/>
          <pc:sldMk cId="1522104086" sldId="382"/>
        </pc:sldMkLst>
        <pc:spChg chg="mod">
          <ac:chgData name="Ali, Syed Waqqas" userId="1b3a5f44-9498-4738-8c4e-8127257d744d" providerId="ADAL" clId="{E70FF6FB-B165-40EC-B64C-541B33E8F990}" dt="2024-01-25T15:52:26.130" v="9679" actId="20577"/>
          <ac:spMkLst>
            <pc:docMk/>
            <pc:sldMk cId="1522104086" sldId="382"/>
            <ac:spMk id="2" creationId="{0F38800C-8A7D-E150-1D69-4C942110B9A3}"/>
          </ac:spMkLst>
        </pc:spChg>
      </pc:sldChg>
      <pc:sldChg chg="add del">
        <pc:chgData name="Ali, Syed Waqqas" userId="1b3a5f44-9498-4738-8c4e-8127257d744d" providerId="ADAL" clId="{E70FF6FB-B165-40EC-B64C-541B33E8F990}" dt="2024-01-25T15:51:22.405" v="9649" actId="47"/>
        <pc:sldMkLst>
          <pc:docMk/>
          <pc:sldMk cId="929684761" sldId="383"/>
        </pc:sldMkLst>
      </pc:sldChg>
      <pc:sldChg chg="modSp add mod">
        <pc:chgData name="Ali, Syed Waqqas" userId="1b3a5f44-9498-4738-8c4e-8127257d744d" providerId="ADAL" clId="{E70FF6FB-B165-40EC-B64C-541B33E8F990}" dt="2024-01-25T16:04:27.300" v="9838" actId="20577"/>
        <pc:sldMkLst>
          <pc:docMk/>
          <pc:sldMk cId="986491755" sldId="383"/>
        </pc:sldMkLst>
        <pc:spChg chg="mod">
          <ac:chgData name="Ali, Syed Waqqas" userId="1b3a5f44-9498-4738-8c4e-8127257d744d" providerId="ADAL" clId="{E70FF6FB-B165-40EC-B64C-541B33E8F990}" dt="2024-01-25T16:04:19.065" v="9806" actId="13926"/>
          <ac:spMkLst>
            <pc:docMk/>
            <pc:sldMk cId="986491755" sldId="383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6:04:27.300" v="9838" actId="20577"/>
          <ac:spMkLst>
            <pc:docMk/>
            <pc:sldMk cId="986491755" sldId="383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E70FF6FB-B165-40EC-B64C-541B33E8F990}" dt="2024-01-25T16:05:45.748" v="10272" actId="20577"/>
        <pc:sldMkLst>
          <pc:docMk/>
          <pc:sldMk cId="2899813288" sldId="384"/>
        </pc:sldMkLst>
        <pc:spChg chg="mod">
          <ac:chgData name="Ali, Syed Waqqas" userId="1b3a5f44-9498-4738-8c4e-8127257d744d" providerId="ADAL" clId="{E70FF6FB-B165-40EC-B64C-541B33E8F990}" dt="2024-01-25T16:04:43.795" v="9882" actId="20577"/>
          <ac:spMkLst>
            <pc:docMk/>
            <pc:sldMk cId="2899813288" sldId="384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6:05:45.748" v="10272" actId="20577"/>
          <ac:spMkLst>
            <pc:docMk/>
            <pc:sldMk cId="2899813288" sldId="384"/>
            <ac:spMk id="3" creationId="{B3B2A76D-3F08-9C2B-C3E3-4A25DA409F80}"/>
          </ac:spMkLst>
        </pc:spChg>
      </pc:sldChg>
    </pc:docChg>
  </pc:docChgLst>
  <pc:docChgLst>
    <pc:chgData name="Ali, Syed Waqqas" userId="1b3a5f44-9498-4738-8c4e-8127257d744d" providerId="ADAL" clId="{EC383793-85F4-4460-93F7-CA245DB705D4}"/>
    <pc:docChg chg="undo custSel addSld delSld modSld sldOrd">
      <pc:chgData name="Ali, Syed Waqqas" userId="1b3a5f44-9498-4738-8c4e-8127257d744d" providerId="ADAL" clId="{EC383793-85F4-4460-93F7-CA245DB705D4}" dt="2024-02-08T16:27:46.938" v="23410" actId="20577"/>
      <pc:docMkLst>
        <pc:docMk/>
      </pc:docMkLst>
      <pc:sldChg chg="modSp mod">
        <pc:chgData name="Ali, Syed Waqqas" userId="1b3a5f44-9498-4738-8c4e-8127257d744d" providerId="ADAL" clId="{EC383793-85F4-4460-93F7-CA245DB705D4}" dt="2024-02-08T00:15:15.372" v="10137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EC383793-85F4-4460-93F7-CA245DB705D4}" dt="2024-02-08T00:15:15.372" v="10137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modSp mod">
        <pc:chgData name="Ali, Syed Waqqas" userId="1b3a5f44-9498-4738-8c4e-8127257d744d" providerId="ADAL" clId="{EC383793-85F4-4460-93F7-CA245DB705D4}" dt="2024-02-07T22:37:46.076" v="6241" actId="2711"/>
        <pc:sldMkLst>
          <pc:docMk/>
          <pc:sldMk cId="3386322477" sldId="332"/>
        </pc:sldMkLst>
        <pc:spChg chg="mod">
          <ac:chgData name="Ali, Syed Waqqas" userId="1b3a5f44-9498-4738-8c4e-8127257d744d" providerId="ADAL" clId="{EC383793-85F4-4460-93F7-CA245DB705D4}" dt="2024-02-07T22:37:36.398" v="6238" actId="20577"/>
          <ac:spMkLst>
            <pc:docMk/>
            <pc:sldMk cId="3386322477" sldId="332"/>
            <ac:spMk id="2" creationId="{0F38800C-8A7D-E150-1D69-4C942110B9A3}"/>
          </ac:spMkLst>
        </pc:spChg>
        <pc:spChg chg="mod">
          <ac:chgData name="Ali, Syed Waqqas" userId="1b3a5f44-9498-4738-8c4e-8127257d744d" providerId="ADAL" clId="{EC383793-85F4-4460-93F7-CA245DB705D4}" dt="2024-02-07T22:37:46.076" v="6241" actId="2711"/>
          <ac:spMkLst>
            <pc:docMk/>
            <pc:sldMk cId="3386322477" sldId="332"/>
            <ac:spMk id="3" creationId="{B3B2A76D-3F08-9C2B-C3E3-4A25DA409F80}"/>
          </ac:spMkLst>
        </pc:spChg>
      </pc:sldChg>
      <pc:sldChg chg="addSp modSp mod">
        <pc:chgData name="Ali, Syed Waqqas" userId="1b3a5f44-9498-4738-8c4e-8127257d744d" providerId="ADAL" clId="{EC383793-85F4-4460-93F7-CA245DB705D4}" dt="2024-02-07T18:16:37.806" v="1304" actId="1076"/>
        <pc:sldMkLst>
          <pc:docMk/>
          <pc:sldMk cId="2012123850" sldId="334"/>
        </pc:sldMkLst>
        <pc:spChg chg="add mod">
          <ac:chgData name="Ali, Syed Waqqas" userId="1b3a5f44-9498-4738-8c4e-8127257d744d" providerId="ADAL" clId="{EC383793-85F4-4460-93F7-CA245DB705D4}" dt="2024-02-07T18:16:37.806" v="1304" actId="1076"/>
          <ac:spMkLst>
            <pc:docMk/>
            <pc:sldMk cId="2012123850" sldId="334"/>
            <ac:spMk id="3" creationId="{63ED0B7F-8249-ACA8-2C78-23C443E43FEB}"/>
          </ac:spMkLst>
        </pc:spChg>
        <pc:spChg chg="mod">
          <ac:chgData name="Ali, Syed Waqqas" userId="1b3a5f44-9498-4738-8c4e-8127257d744d" providerId="ADAL" clId="{EC383793-85F4-4460-93F7-CA245DB705D4}" dt="2024-01-31T21:08:18.522" v="221" actId="1037"/>
          <ac:spMkLst>
            <pc:docMk/>
            <pc:sldMk cId="2012123850" sldId="334"/>
            <ac:spMk id="14" creationId="{9AC3FBE3-1588-A01A-B42E-D33CA6CAA186}"/>
          </ac:spMkLst>
        </pc:spChg>
      </pc:sldChg>
      <pc:sldChg chg="addSp modSp mod">
        <pc:chgData name="Ali, Syed Waqqas" userId="1b3a5f44-9498-4738-8c4e-8127257d744d" providerId="ADAL" clId="{EC383793-85F4-4460-93F7-CA245DB705D4}" dt="2024-01-31T14:57:04.950" v="117" actId="20577"/>
        <pc:sldMkLst>
          <pc:docMk/>
          <pc:sldMk cId="1249882133" sldId="336"/>
        </pc:sldMkLst>
        <pc:spChg chg="add mod">
          <ac:chgData name="Ali, Syed Waqqas" userId="1b3a5f44-9498-4738-8c4e-8127257d744d" providerId="ADAL" clId="{EC383793-85F4-4460-93F7-CA245DB705D4}" dt="2024-01-31T14:56:45.175" v="103" actId="1076"/>
          <ac:spMkLst>
            <pc:docMk/>
            <pc:sldMk cId="1249882133" sldId="336"/>
            <ac:spMk id="3" creationId="{6B30C417-5473-1CCB-4C7C-A72AEDE51346}"/>
          </ac:spMkLst>
        </pc:spChg>
        <pc:spChg chg="mod">
          <ac:chgData name="Ali, Syed Waqqas" userId="1b3a5f44-9498-4738-8c4e-8127257d744d" providerId="ADAL" clId="{EC383793-85F4-4460-93F7-CA245DB705D4}" dt="2024-01-31T14:56:48.864" v="105" actId="20577"/>
          <ac:spMkLst>
            <pc:docMk/>
            <pc:sldMk cId="1249882133" sldId="336"/>
            <ac:spMk id="14" creationId="{9AC3FBE3-1588-A01A-B42E-D33CA6CAA186}"/>
          </ac:spMkLst>
        </pc:spChg>
        <pc:spChg chg="mod">
          <ac:chgData name="Ali, Syed Waqqas" userId="1b3a5f44-9498-4738-8c4e-8127257d744d" providerId="ADAL" clId="{EC383793-85F4-4460-93F7-CA245DB705D4}" dt="2024-01-31T14:57:04.950" v="117" actId="20577"/>
          <ac:spMkLst>
            <pc:docMk/>
            <pc:sldMk cId="1249882133" sldId="336"/>
            <ac:spMk id="20" creationId="{CD7173C0-F12D-81AB-EAC2-0FD9AE6605EE}"/>
          </ac:spMkLst>
        </pc:spChg>
      </pc:sldChg>
      <pc:sldChg chg="modSp mod">
        <pc:chgData name="Ali, Syed Waqqas" userId="1b3a5f44-9498-4738-8c4e-8127257d744d" providerId="ADAL" clId="{EC383793-85F4-4460-93F7-CA245DB705D4}" dt="2024-01-31T14:57:07.895" v="119" actId="20577"/>
        <pc:sldMkLst>
          <pc:docMk/>
          <pc:sldMk cId="1503592271" sldId="337"/>
        </pc:sldMkLst>
        <pc:spChg chg="mod">
          <ac:chgData name="Ali, Syed Waqqas" userId="1b3a5f44-9498-4738-8c4e-8127257d744d" providerId="ADAL" clId="{EC383793-85F4-4460-93F7-CA245DB705D4}" dt="2024-01-31T14:56:58.260" v="115" actId="1076"/>
          <ac:spMkLst>
            <pc:docMk/>
            <pc:sldMk cId="1503592271" sldId="337"/>
            <ac:spMk id="14" creationId="{9AC3FBE3-1588-A01A-B42E-D33CA6CAA186}"/>
          </ac:spMkLst>
        </pc:spChg>
        <pc:spChg chg="mod">
          <ac:chgData name="Ali, Syed Waqqas" userId="1b3a5f44-9498-4738-8c4e-8127257d744d" providerId="ADAL" clId="{EC383793-85F4-4460-93F7-CA245DB705D4}" dt="2024-01-31T14:57:07.895" v="119" actId="20577"/>
          <ac:spMkLst>
            <pc:docMk/>
            <pc:sldMk cId="1503592271" sldId="337"/>
            <ac:spMk id="20" creationId="{CD7173C0-F12D-81AB-EAC2-0FD9AE6605EE}"/>
          </ac:spMkLst>
        </pc:spChg>
      </pc:sldChg>
      <pc:sldChg chg="addSp delSp modSp mod">
        <pc:chgData name="Ali, Syed Waqqas" userId="1b3a5f44-9498-4738-8c4e-8127257d744d" providerId="ADAL" clId="{EC383793-85F4-4460-93F7-CA245DB705D4}" dt="2024-02-07T19:30:02.703" v="4124" actId="478"/>
        <pc:sldMkLst>
          <pc:docMk/>
          <pc:sldMk cId="2119862745" sldId="338"/>
        </pc:sldMkLst>
        <pc:spChg chg="add mod">
          <ac:chgData name="Ali, Syed Waqqas" userId="1b3a5f44-9498-4738-8c4e-8127257d744d" providerId="ADAL" clId="{EC383793-85F4-4460-93F7-CA245DB705D4}" dt="2024-02-07T18:18:03.439" v="1346" actId="207"/>
          <ac:spMkLst>
            <pc:docMk/>
            <pc:sldMk cId="2119862745" sldId="338"/>
            <ac:spMk id="3" creationId="{39CC9749-66CE-EFD3-9E5D-B84BC9A55164}"/>
          </ac:spMkLst>
        </pc:spChg>
        <pc:spChg chg="add del mod">
          <ac:chgData name="Ali, Syed Waqqas" userId="1b3a5f44-9498-4738-8c4e-8127257d744d" providerId="ADAL" clId="{EC383793-85F4-4460-93F7-CA245DB705D4}" dt="2024-02-07T19:29:48.680" v="4116" actId="478"/>
          <ac:spMkLst>
            <pc:docMk/>
            <pc:sldMk cId="2119862745" sldId="338"/>
            <ac:spMk id="12" creationId="{6C26702E-F644-05FC-A54E-6D5BCDED61AC}"/>
          </ac:spMkLst>
        </pc:spChg>
        <pc:spChg chg="mod">
          <ac:chgData name="Ali, Syed Waqqas" userId="1b3a5f44-9498-4738-8c4e-8127257d744d" providerId="ADAL" clId="{EC383793-85F4-4460-93F7-CA245DB705D4}" dt="2024-01-31T14:57:16.329" v="134" actId="20577"/>
          <ac:spMkLst>
            <pc:docMk/>
            <pc:sldMk cId="2119862745" sldId="338"/>
            <ac:spMk id="14" creationId="{9AC3FBE3-1588-A01A-B42E-D33CA6CAA186}"/>
          </ac:spMkLst>
        </pc:spChg>
        <pc:spChg chg="add del mod">
          <ac:chgData name="Ali, Syed Waqqas" userId="1b3a5f44-9498-4738-8c4e-8127257d744d" providerId="ADAL" clId="{EC383793-85F4-4460-93F7-CA245DB705D4}" dt="2024-02-07T19:30:02.703" v="4124" actId="478"/>
          <ac:spMkLst>
            <pc:docMk/>
            <pc:sldMk cId="2119862745" sldId="338"/>
            <ac:spMk id="16" creationId="{B8167EE3-A225-4C5D-E125-50FA106FFDA4}"/>
          </ac:spMkLst>
        </pc:spChg>
        <pc:spChg chg="add mod">
          <ac:chgData name="Ali, Syed Waqqas" userId="1b3a5f44-9498-4738-8c4e-8127257d744d" providerId="ADAL" clId="{EC383793-85F4-4460-93F7-CA245DB705D4}" dt="2024-02-07T19:25:59.979" v="4030" actId="1076"/>
          <ac:spMkLst>
            <pc:docMk/>
            <pc:sldMk cId="2119862745" sldId="338"/>
            <ac:spMk id="18" creationId="{6F3485B8-5676-FB74-320E-A39C59C9B0CE}"/>
          </ac:spMkLst>
        </pc:spChg>
        <pc:spChg chg="mod">
          <ac:chgData name="Ali, Syed Waqqas" userId="1b3a5f44-9498-4738-8c4e-8127257d744d" providerId="ADAL" clId="{EC383793-85F4-4460-93F7-CA245DB705D4}" dt="2024-01-31T14:57:18.610" v="136" actId="20577"/>
          <ac:spMkLst>
            <pc:docMk/>
            <pc:sldMk cId="2119862745" sldId="338"/>
            <ac:spMk id="20" creationId="{CD7173C0-F12D-81AB-EAC2-0FD9AE6605EE}"/>
          </ac:spMkLst>
        </pc:spChg>
        <pc:spChg chg="add del mod">
          <ac:chgData name="Ali, Syed Waqqas" userId="1b3a5f44-9498-4738-8c4e-8127257d744d" providerId="ADAL" clId="{EC383793-85F4-4460-93F7-CA245DB705D4}" dt="2024-02-07T19:29:52.617" v="4120" actId="478"/>
          <ac:spMkLst>
            <pc:docMk/>
            <pc:sldMk cId="2119862745" sldId="338"/>
            <ac:spMk id="27" creationId="{1D4E10F6-854E-7DE5-7D83-991F1229BB5D}"/>
          </ac:spMkLst>
        </pc:spChg>
        <pc:spChg chg="add del mod">
          <ac:chgData name="Ali, Syed Waqqas" userId="1b3a5f44-9498-4738-8c4e-8127257d744d" providerId="ADAL" clId="{EC383793-85F4-4460-93F7-CA245DB705D4}" dt="2024-02-07T19:29:54.888" v="4121" actId="478"/>
          <ac:spMkLst>
            <pc:docMk/>
            <pc:sldMk cId="2119862745" sldId="338"/>
            <ac:spMk id="28" creationId="{44ADDD26-78B0-E525-30C1-1942B086D86D}"/>
          </ac:spMkLst>
        </pc:spChg>
        <pc:spChg chg="add del mod">
          <ac:chgData name="Ali, Syed Waqqas" userId="1b3a5f44-9498-4738-8c4e-8127257d744d" providerId="ADAL" clId="{EC383793-85F4-4460-93F7-CA245DB705D4}" dt="2024-02-07T19:29:54.888" v="4121" actId="478"/>
          <ac:spMkLst>
            <pc:docMk/>
            <pc:sldMk cId="2119862745" sldId="338"/>
            <ac:spMk id="29" creationId="{A885FD54-3F81-FF9D-7B22-31A5461B7339}"/>
          </ac:spMkLst>
        </pc:spChg>
        <pc:spChg chg="add del mod">
          <ac:chgData name="Ali, Syed Waqqas" userId="1b3a5f44-9498-4738-8c4e-8127257d744d" providerId="ADAL" clId="{EC383793-85F4-4460-93F7-CA245DB705D4}" dt="2024-02-07T19:29:54.888" v="4121" actId="478"/>
          <ac:spMkLst>
            <pc:docMk/>
            <pc:sldMk cId="2119862745" sldId="338"/>
            <ac:spMk id="30" creationId="{1669C88E-15B5-31DB-DD58-BEA6486B0D9D}"/>
          </ac:spMkLst>
        </pc:spChg>
        <pc:spChg chg="add mod">
          <ac:chgData name="Ali, Syed Waqqas" userId="1b3a5f44-9498-4738-8c4e-8127257d744d" providerId="ADAL" clId="{EC383793-85F4-4460-93F7-CA245DB705D4}" dt="2024-02-07T19:26:41.214" v="4046" actId="1076"/>
          <ac:spMkLst>
            <pc:docMk/>
            <pc:sldMk cId="2119862745" sldId="338"/>
            <ac:spMk id="32" creationId="{A1028A7F-6D89-5A94-2C6D-97A119B1069B}"/>
          </ac:spMkLst>
        </pc:spChg>
        <pc:spChg chg="add mod">
          <ac:chgData name="Ali, Syed Waqqas" userId="1b3a5f44-9498-4738-8c4e-8127257d744d" providerId="ADAL" clId="{EC383793-85F4-4460-93F7-CA245DB705D4}" dt="2024-02-07T19:27:01.100" v="4054" actId="20577"/>
          <ac:spMkLst>
            <pc:docMk/>
            <pc:sldMk cId="2119862745" sldId="338"/>
            <ac:spMk id="38" creationId="{61A9CB8C-A35F-B99E-B180-CAF2A5C76268}"/>
          </ac:spMkLst>
        </pc:spChg>
        <pc:spChg chg="add mod">
          <ac:chgData name="Ali, Syed Waqqas" userId="1b3a5f44-9498-4738-8c4e-8127257d744d" providerId="ADAL" clId="{EC383793-85F4-4460-93F7-CA245DB705D4}" dt="2024-02-07T19:27:29.857" v="4083" actId="1076"/>
          <ac:spMkLst>
            <pc:docMk/>
            <pc:sldMk cId="2119862745" sldId="338"/>
            <ac:spMk id="39" creationId="{F8B47867-7D25-B131-8B5C-22A4D91451CA}"/>
          </ac:spMkLst>
        </pc:spChg>
        <pc:spChg chg="add mod">
          <ac:chgData name="Ali, Syed Waqqas" userId="1b3a5f44-9498-4738-8c4e-8127257d744d" providerId="ADAL" clId="{EC383793-85F4-4460-93F7-CA245DB705D4}" dt="2024-02-07T19:27:27.520" v="4082" actId="1076"/>
          <ac:spMkLst>
            <pc:docMk/>
            <pc:sldMk cId="2119862745" sldId="338"/>
            <ac:spMk id="40" creationId="{7579B45D-9D0A-4AB9-91CF-294C4687090A}"/>
          </ac:spMkLst>
        </pc:spChg>
        <pc:spChg chg="add mod">
          <ac:chgData name="Ali, Syed Waqqas" userId="1b3a5f44-9498-4738-8c4e-8127257d744d" providerId="ADAL" clId="{EC383793-85F4-4460-93F7-CA245DB705D4}" dt="2024-02-07T19:27:27.520" v="4082" actId="1076"/>
          <ac:spMkLst>
            <pc:docMk/>
            <pc:sldMk cId="2119862745" sldId="338"/>
            <ac:spMk id="42" creationId="{05EA1277-0F1D-5A8B-5580-A124B5B39682}"/>
          </ac:spMkLst>
        </pc:spChg>
        <pc:spChg chg="del mod">
          <ac:chgData name="Ali, Syed Waqqas" userId="1b3a5f44-9498-4738-8c4e-8127257d744d" providerId="ADAL" clId="{EC383793-85F4-4460-93F7-CA245DB705D4}" dt="2024-02-07T19:29:51.868" v="4119" actId="478"/>
          <ac:spMkLst>
            <pc:docMk/>
            <pc:sldMk cId="2119862745" sldId="338"/>
            <ac:spMk id="52" creationId="{9099C299-F256-BE74-A323-A72DC0B71D3C}"/>
          </ac:spMkLst>
        </pc:spChg>
        <pc:spChg chg="del mod">
          <ac:chgData name="Ali, Syed Waqqas" userId="1b3a5f44-9498-4738-8c4e-8127257d744d" providerId="ADAL" clId="{EC383793-85F4-4460-93F7-CA245DB705D4}" dt="2024-02-07T19:29:57.763" v="4123" actId="478"/>
          <ac:spMkLst>
            <pc:docMk/>
            <pc:sldMk cId="2119862745" sldId="338"/>
            <ac:spMk id="53" creationId="{AFD76E8A-4C13-D650-EA4F-2EAAFC6DF1F7}"/>
          </ac:spMkLst>
        </pc:spChg>
        <pc:spChg chg="del mod">
          <ac:chgData name="Ali, Syed Waqqas" userId="1b3a5f44-9498-4738-8c4e-8127257d744d" providerId="ADAL" clId="{EC383793-85F4-4460-93F7-CA245DB705D4}" dt="2024-02-07T19:29:57.763" v="4123" actId="478"/>
          <ac:spMkLst>
            <pc:docMk/>
            <pc:sldMk cId="2119862745" sldId="338"/>
            <ac:spMk id="54" creationId="{9CB2F004-30FB-14A5-3F61-E878BA6CC971}"/>
          </ac:spMkLst>
        </pc:spChg>
        <pc:spChg chg="del mod">
          <ac:chgData name="Ali, Syed Waqqas" userId="1b3a5f44-9498-4738-8c4e-8127257d744d" providerId="ADAL" clId="{EC383793-85F4-4460-93F7-CA245DB705D4}" dt="2024-02-07T19:29:57.763" v="4123" actId="478"/>
          <ac:spMkLst>
            <pc:docMk/>
            <pc:sldMk cId="2119862745" sldId="338"/>
            <ac:spMk id="55" creationId="{B922B945-196E-4E1D-CF7A-AFA56740C59B}"/>
          </ac:spMkLst>
        </pc:spChg>
        <pc:spChg chg="add mod">
          <ac:chgData name="Ali, Syed Waqqas" userId="1b3a5f44-9498-4738-8c4e-8127257d744d" providerId="ADAL" clId="{EC383793-85F4-4460-93F7-CA245DB705D4}" dt="2024-02-07T19:28:05.001" v="4100" actId="1076"/>
          <ac:spMkLst>
            <pc:docMk/>
            <pc:sldMk cId="2119862745" sldId="338"/>
            <ac:spMk id="57" creationId="{D452ED42-3339-C696-3C3C-7C129D0C8508}"/>
          </ac:spMkLst>
        </pc:spChg>
        <pc:spChg chg="add mod">
          <ac:chgData name="Ali, Syed Waqqas" userId="1b3a5f44-9498-4738-8c4e-8127257d744d" providerId="ADAL" clId="{EC383793-85F4-4460-93F7-CA245DB705D4}" dt="2024-02-07T19:28:09.345" v="4103"/>
          <ac:spMkLst>
            <pc:docMk/>
            <pc:sldMk cId="2119862745" sldId="338"/>
            <ac:spMk id="58" creationId="{436D06C2-5498-B9CF-9EBE-9786AD3E93C2}"/>
          </ac:spMkLst>
        </pc:spChg>
        <pc:spChg chg="add mod">
          <ac:chgData name="Ali, Syed Waqqas" userId="1b3a5f44-9498-4738-8c4e-8127257d744d" providerId="ADAL" clId="{EC383793-85F4-4460-93F7-CA245DB705D4}" dt="2024-02-07T19:28:09.345" v="4103"/>
          <ac:spMkLst>
            <pc:docMk/>
            <pc:sldMk cId="2119862745" sldId="338"/>
            <ac:spMk id="59" creationId="{5F90F99F-A5D0-3D17-6AA4-789877A4DF8B}"/>
          </ac:spMkLst>
        </pc:spChg>
        <pc:spChg chg="del mod">
          <ac:chgData name="Ali, Syed Waqqas" userId="1b3a5f44-9498-4738-8c4e-8127257d744d" providerId="ADAL" clId="{EC383793-85F4-4460-93F7-CA245DB705D4}" dt="2024-02-07T19:29:56.338" v="4122" actId="478"/>
          <ac:spMkLst>
            <pc:docMk/>
            <pc:sldMk cId="2119862745" sldId="338"/>
            <ac:spMk id="60" creationId="{086A6FEC-96CE-F312-CAEB-A45BABC879EF}"/>
          </ac:spMkLst>
        </pc:spChg>
        <pc:spChg chg="del mod">
          <ac:chgData name="Ali, Syed Waqqas" userId="1b3a5f44-9498-4738-8c4e-8127257d744d" providerId="ADAL" clId="{EC383793-85F4-4460-93F7-CA245DB705D4}" dt="2024-02-07T19:29:56.338" v="4122" actId="478"/>
          <ac:spMkLst>
            <pc:docMk/>
            <pc:sldMk cId="2119862745" sldId="338"/>
            <ac:spMk id="61" creationId="{DF8E385F-8076-5F27-AD30-14E11C977F5E}"/>
          </ac:spMkLst>
        </pc:spChg>
        <pc:spChg chg="del mod">
          <ac:chgData name="Ali, Syed Waqqas" userId="1b3a5f44-9498-4738-8c4e-8127257d744d" providerId="ADAL" clId="{EC383793-85F4-4460-93F7-CA245DB705D4}" dt="2024-02-07T19:29:56.338" v="4122" actId="478"/>
          <ac:spMkLst>
            <pc:docMk/>
            <pc:sldMk cId="2119862745" sldId="338"/>
            <ac:spMk id="62" creationId="{FCC26CA1-BAEB-C418-E2B6-1EB7DCE1478F}"/>
          </ac:spMkLst>
        </pc:spChg>
        <pc:spChg chg="del mod">
          <ac:chgData name="Ali, Syed Waqqas" userId="1b3a5f44-9498-4738-8c4e-8127257d744d" providerId="ADAL" clId="{EC383793-85F4-4460-93F7-CA245DB705D4}" dt="2024-02-07T19:29:56.338" v="4122" actId="478"/>
          <ac:spMkLst>
            <pc:docMk/>
            <pc:sldMk cId="2119862745" sldId="338"/>
            <ac:spMk id="63" creationId="{1BF48B26-F5E4-E4C1-E3C7-15ABBAB5F657}"/>
          </ac:spMkLst>
        </pc:spChg>
        <pc:spChg chg="add mod">
          <ac:chgData name="Ali, Syed Waqqas" userId="1b3a5f44-9498-4738-8c4e-8127257d744d" providerId="ADAL" clId="{EC383793-85F4-4460-93F7-CA245DB705D4}" dt="2024-02-07T19:28:16.138" v="4107" actId="1076"/>
          <ac:spMkLst>
            <pc:docMk/>
            <pc:sldMk cId="2119862745" sldId="338"/>
            <ac:spMk id="65" creationId="{78D9F45E-0D46-FAA5-5EE4-C1DFAB44BA40}"/>
          </ac:spMkLst>
        </pc:spChg>
        <pc:spChg chg="add mod">
          <ac:chgData name="Ali, Syed Waqqas" userId="1b3a5f44-9498-4738-8c4e-8127257d744d" providerId="ADAL" clId="{EC383793-85F4-4460-93F7-CA245DB705D4}" dt="2024-02-07T19:28:16.138" v="4107" actId="1076"/>
          <ac:spMkLst>
            <pc:docMk/>
            <pc:sldMk cId="2119862745" sldId="338"/>
            <ac:spMk id="66" creationId="{9BA4C1A6-01AC-F4DA-AE60-78245600E660}"/>
          </ac:spMkLst>
        </pc:spChg>
        <pc:spChg chg="mod">
          <ac:chgData name="Ali, Syed Waqqas" userId="1b3a5f44-9498-4738-8c4e-8127257d744d" providerId="ADAL" clId="{EC383793-85F4-4460-93F7-CA245DB705D4}" dt="2024-02-07T19:26:29.647" v="4043" actId="1076"/>
          <ac:spMkLst>
            <pc:docMk/>
            <pc:sldMk cId="2119862745" sldId="338"/>
            <ac:spMk id="67" creationId="{9C64F5F9-5B14-64FC-F150-E0796FD927CE}"/>
          </ac:spMkLst>
        </pc:spChg>
        <pc:spChg chg="add mod">
          <ac:chgData name="Ali, Syed Waqqas" userId="1b3a5f44-9498-4738-8c4e-8127257d744d" providerId="ADAL" clId="{EC383793-85F4-4460-93F7-CA245DB705D4}" dt="2024-02-07T19:28:22.096" v="4110" actId="1076"/>
          <ac:spMkLst>
            <pc:docMk/>
            <pc:sldMk cId="2119862745" sldId="338"/>
            <ac:spMk id="68" creationId="{D18BB760-9847-6CE5-D3E5-BC2D938B490D}"/>
          </ac:spMkLst>
        </pc:spChg>
        <pc:spChg chg="del mod">
          <ac:chgData name="Ali, Syed Waqqas" userId="1b3a5f44-9498-4738-8c4e-8127257d744d" providerId="ADAL" clId="{EC383793-85F4-4460-93F7-CA245DB705D4}" dt="2024-02-07T19:24:42.859" v="4003" actId="478"/>
          <ac:spMkLst>
            <pc:docMk/>
            <pc:sldMk cId="2119862745" sldId="338"/>
            <ac:spMk id="85" creationId="{10D53382-F7D9-ED29-CCA3-37BE4E86C491}"/>
          </ac:spMkLst>
        </pc:spChg>
        <pc:cxnChg chg="add mod">
          <ac:chgData name="Ali, Syed Waqqas" userId="1b3a5f44-9498-4738-8c4e-8127257d744d" providerId="ADAL" clId="{EC383793-85F4-4460-93F7-CA245DB705D4}" dt="2024-02-07T19:23:57.274" v="3969" actId="1076"/>
          <ac:cxnSpMkLst>
            <pc:docMk/>
            <pc:sldMk cId="2119862745" sldId="338"/>
            <ac:cxnSpMk id="15" creationId="{0B8421B0-EA32-253D-3DD5-1B2FF546EB2E}"/>
          </ac:cxnSpMkLst>
        </pc:cxnChg>
        <pc:cxnChg chg="add del mod">
          <ac:chgData name="Ali, Syed Waqqas" userId="1b3a5f44-9498-4738-8c4e-8127257d744d" providerId="ADAL" clId="{EC383793-85F4-4460-93F7-CA245DB705D4}" dt="2024-02-07T19:29:47.908" v="4115" actId="478"/>
          <ac:cxnSpMkLst>
            <pc:docMk/>
            <pc:sldMk cId="2119862745" sldId="338"/>
            <ac:cxnSpMk id="23" creationId="{4D2D1833-AEF1-F74B-3398-B3216BED354D}"/>
          </ac:cxnSpMkLst>
        </pc:cxnChg>
        <pc:cxnChg chg="add mod">
          <ac:chgData name="Ali, Syed Waqqas" userId="1b3a5f44-9498-4738-8c4e-8127257d744d" providerId="ADAL" clId="{EC383793-85F4-4460-93F7-CA245DB705D4}" dt="2024-02-07T19:26:55.891" v="4050" actId="14100"/>
          <ac:cxnSpMkLst>
            <pc:docMk/>
            <pc:sldMk cId="2119862745" sldId="338"/>
            <ac:cxnSpMk id="34" creationId="{F00DDA3A-2E02-954C-9AED-47BE966620CE}"/>
          </ac:cxnSpMkLst>
        </pc:cxnChg>
        <pc:cxnChg chg="add mod">
          <ac:chgData name="Ali, Syed Waqqas" userId="1b3a5f44-9498-4738-8c4e-8127257d744d" providerId="ADAL" clId="{EC383793-85F4-4460-93F7-CA245DB705D4}" dt="2024-02-07T19:27:49.725" v="4088" actId="14100"/>
          <ac:cxnSpMkLst>
            <pc:docMk/>
            <pc:sldMk cId="2119862745" sldId="338"/>
            <ac:cxnSpMk id="43" creationId="{412F67C8-2947-9284-0EE7-9D23EB4ACEC1}"/>
          </ac:cxnSpMkLst>
        </pc:cxnChg>
        <pc:cxnChg chg="del mod">
          <ac:chgData name="Ali, Syed Waqqas" userId="1b3a5f44-9498-4738-8c4e-8127257d744d" providerId="ADAL" clId="{EC383793-85F4-4460-93F7-CA245DB705D4}" dt="2024-02-07T19:29:50.081" v="4118" actId="478"/>
          <ac:cxnSpMkLst>
            <pc:docMk/>
            <pc:sldMk cId="2119862745" sldId="338"/>
            <ac:cxnSpMk id="50" creationId="{332E5E37-D044-B0DD-0633-EAEDBAEE13A0}"/>
          </ac:cxnSpMkLst>
        </pc:cxnChg>
        <pc:cxnChg chg="del mod">
          <ac:chgData name="Ali, Syed Waqqas" userId="1b3a5f44-9498-4738-8c4e-8127257d744d" providerId="ADAL" clId="{EC383793-85F4-4460-93F7-CA245DB705D4}" dt="2024-02-07T19:29:49.457" v="4117" actId="478"/>
          <ac:cxnSpMkLst>
            <pc:docMk/>
            <pc:sldMk cId="2119862745" sldId="338"/>
            <ac:cxnSpMk id="56" creationId="{08075400-3D58-FA0E-4406-AF82C1ABFFB7}"/>
          </ac:cxnSpMkLst>
        </pc:cxnChg>
        <pc:cxnChg chg="mod">
          <ac:chgData name="Ali, Syed Waqqas" userId="1b3a5f44-9498-4738-8c4e-8127257d744d" providerId="ADAL" clId="{EC383793-85F4-4460-93F7-CA245DB705D4}" dt="2024-02-07T19:26:32.431" v="4044" actId="14100"/>
          <ac:cxnSpMkLst>
            <pc:docMk/>
            <pc:sldMk cId="2119862745" sldId="338"/>
            <ac:cxnSpMk id="64" creationId="{D2EEE6DA-99EA-6F37-A547-671877D6854B}"/>
          </ac:cxnSpMkLst>
        </pc:cxnChg>
      </pc:sldChg>
      <pc:sldChg chg="addSp delSp modSp del mod">
        <pc:chgData name="Ali, Syed Waqqas" userId="1b3a5f44-9498-4738-8c4e-8127257d744d" providerId="ADAL" clId="{EC383793-85F4-4460-93F7-CA245DB705D4}" dt="2024-02-07T19:28:37.563" v="4111" actId="47"/>
        <pc:sldMkLst>
          <pc:docMk/>
          <pc:sldMk cId="3415501624" sldId="339"/>
        </pc:sldMkLst>
        <pc:spChg chg="add del mod">
          <ac:chgData name="Ali, Syed Waqqas" userId="1b3a5f44-9498-4738-8c4e-8127257d744d" providerId="ADAL" clId="{EC383793-85F4-4460-93F7-CA245DB705D4}" dt="2024-02-07T18:17:49.427" v="1344" actId="21"/>
          <ac:spMkLst>
            <pc:docMk/>
            <pc:sldMk cId="3415501624" sldId="339"/>
            <ac:spMk id="3" creationId="{39CC9749-66CE-EFD3-9E5D-B84BC9A55164}"/>
          </ac:spMkLst>
        </pc:spChg>
        <pc:spChg chg="mod">
          <ac:chgData name="Ali, Syed Waqqas" userId="1b3a5f44-9498-4738-8c4e-8127257d744d" providerId="ADAL" clId="{EC383793-85F4-4460-93F7-CA245DB705D4}" dt="2024-01-31T14:57:26.668" v="156" actId="20577"/>
          <ac:spMkLst>
            <pc:docMk/>
            <pc:sldMk cId="3415501624" sldId="339"/>
            <ac:spMk id="14" creationId="{9AC3FBE3-1588-A01A-B42E-D33CA6CAA186}"/>
          </ac:spMkLst>
        </pc:spChg>
        <pc:spChg chg="mod">
          <ac:chgData name="Ali, Syed Waqqas" userId="1b3a5f44-9498-4738-8c4e-8127257d744d" providerId="ADAL" clId="{EC383793-85F4-4460-93F7-CA245DB705D4}" dt="2024-01-31T14:57:21.568" v="138" actId="20577"/>
          <ac:spMkLst>
            <pc:docMk/>
            <pc:sldMk cId="3415501624" sldId="339"/>
            <ac:spMk id="20" creationId="{CD7173C0-F12D-81AB-EAC2-0FD9AE6605EE}"/>
          </ac:spMkLst>
        </pc:spChg>
      </pc:sldChg>
      <pc:sldChg chg="addSp delSp modSp mod">
        <pc:chgData name="Ali, Syed Waqqas" userId="1b3a5f44-9498-4738-8c4e-8127257d744d" providerId="ADAL" clId="{EC383793-85F4-4460-93F7-CA245DB705D4}" dt="2024-02-08T14:30:37.988" v="20776" actId="207"/>
        <pc:sldMkLst>
          <pc:docMk/>
          <pc:sldMk cId="4227356999" sldId="340"/>
        </pc:sldMkLst>
        <pc:spChg chg="add del mod">
          <ac:chgData name="Ali, Syed Waqqas" userId="1b3a5f44-9498-4738-8c4e-8127257d744d" providerId="ADAL" clId="{EC383793-85F4-4460-93F7-CA245DB705D4}" dt="2024-02-08T14:30:37.988" v="20776" actId="207"/>
          <ac:spMkLst>
            <pc:docMk/>
            <pc:sldMk cId="4227356999" sldId="340"/>
            <ac:spMk id="3" creationId="{B3B2A76D-3F08-9C2B-C3E3-4A25DA409F80}"/>
          </ac:spMkLst>
        </pc:spChg>
        <pc:spChg chg="add del mod">
          <ac:chgData name="Ali, Syed Waqqas" userId="1b3a5f44-9498-4738-8c4e-8127257d744d" providerId="ADAL" clId="{EC383793-85F4-4460-93F7-CA245DB705D4}" dt="2024-02-07T20:15:17.720" v="5017" actId="478"/>
          <ac:spMkLst>
            <pc:docMk/>
            <pc:sldMk cId="4227356999" sldId="340"/>
            <ac:spMk id="10" creationId="{E47BB6B6-10F3-6686-CF4F-BB0086012B6C}"/>
          </ac:spMkLst>
        </pc:spChg>
      </pc:sldChg>
      <pc:sldChg chg="modSp add mod">
        <pc:chgData name="Ali, Syed Waqqas" userId="1b3a5f44-9498-4738-8c4e-8127257d744d" providerId="ADAL" clId="{EC383793-85F4-4460-93F7-CA245DB705D4}" dt="2024-02-07T20:00:29.104" v="4704" actId="20577"/>
        <pc:sldMkLst>
          <pc:docMk/>
          <pc:sldMk cId="342183209" sldId="341"/>
        </pc:sldMkLst>
        <pc:spChg chg="mod">
          <ac:chgData name="Ali, Syed Waqqas" userId="1b3a5f44-9498-4738-8c4e-8127257d744d" providerId="ADAL" clId="{EC383793-85F4-4460-93F7-CA245DB705D4}" dt="2024-02-02T15:00:39.036" v="269" actId="20577"/>
          <ac:spMkLst>
            <pc:docMk/>
            <pc:sldMk cId="342183209" sldId="341"/>
            <ac:spMk id="2" creationId="{0F38800C-8A7D-E150-1D69-4C942110B9A3}"/>
          </ac:spMkLst>
        </pc:spChg>
        <pc:spChg chg="mod">
          <ac:chgData name="Ali, Syed Waqqas" userId="1b3a5f44-9498-4738-8c4e-8127257d744d" providerId="ADAL" clId="{EC383793-85F4-4460-93F7-CA245DB705D4}" dt="2024-02-07T20:00:29.104" v="4704" actId="20577"/>
          <ac:spMkLst>
            <pc:docMk/>
            <pc:sldMk cId="342183209" sldId="341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EC383793-85F4-4460-93F7-CA245DB705D4}" dt="2024-02-08T14:26:53.502" v="20771" actId="14100"/>
        <pc:sldMkLst>
          <pc:docMk/>
          <pc:sldMk cId="272001092" sldId="342"/>
        </pc:sldMkLst>
        <pc:spChg chg="mod">
          <ac:chgData name="Ali, Syed Waqqas" userId="1b3a5f44-9498-4738-8c4e-8127257d744d" providerId="ADAL" clId="{EC383793-85F4-4460-93F7-CA245DB705D4}" dt="2024-02-07T18:15:40.612" v="1302" actId="20577"/>
          <ac:spMkLst>
            <pc:docMk/>
            <pc:sldMk cId="272001092" sldId="342"/>
            <ac:spMk id="2" creationId="{0F38800C-8A7D-E150-1D69-4C942110B9A3}"/>
          </ac:spMkLst>
        </pc:spChg>
        <pc:spChg chg="mod">
          <ac:chgData name="Ali, Syed Waqqas" userId="1b3a5f44-9498-4738-8c4e-8127257d744d" providerId="ADAL" clId="{EC383793-85F4-4460-93F7-CA245DB705D4}" dt="2024-02-08T14:25:47.812" v="20765" actId="20577"/>
          <ac:spMkLst>
            <pc:docMk/>
            <pc:sldMk cId="272001092" sldId="342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EC383793-85F4-4460-93F7-CA245DB705D4}" dt="2024-02-08T14:24:38.730" v="20760" actId="1076"/>
          <ac:picMkLst>
            <pc:docMk/>
            <pc:sldMk cId="272001092" sldId="342"/>
            <ac:picMk id="10" creationId="{ABEFC98A-C4B8-4C9E-B633-8856D78C379E}"/>
          </ac:picMkLst>
        </pc:picChg>
        <pc:picChg chg="add mod">
          <ac:chgData name="Ali, Syed Waqqas" userId="1b3a5f44-9498-4738-8c4e-8127257d744d" providerId="ADAL" clId="{EC383793-85F4-4460-93F7-CA245DB705D4}" dt="2024-02-08T14:24:41.238" v="20761" actId="1076"/>
          <ac:picMkLst>
            <pc:docMk/>
            <pc:sldMk cId="272001092" sldId="342"/>
            <ac:picMk id="12" creationId="{EDDC372C-8E9E-691B-9E1F-7DF89C9E5AC5}"/>
          </ac:picMkLst>
        </pc:picChg>
        <pc:picChg chg="add mod">
          <ac:chgData name="Ali, Syed Waqqas" userId="1b3a5f44-9498-4738-8c4e-8127257d744d" providerId="ADAL" clId="{EC383793-85F4-4460-93F7-CA245DB705D4}" dt="2024-02-08T14:26:53.502" v="20771" actId="14100"/>
          <ac:picMkLst>
            <pc:docMk/>
            <pc:sldMk cId="272001092" sldId="342"/>
            <ac:picMk id="14" creationId="{32DE703B-D7A3-C089-6206-F898C49DE588}"/>
          </ac:picMkLst>
        </pc:picChg>
      </pc:sldChg>
      <pc:sldChg chg="modSp add del mod">
        <pc:chgData name="Ali, Syed Waqqas" userId="1b3a5f44-9498-4738-8c4e-8127257d744d" providerId="ADAL" clId="{EC383793-85F4-4460-93F7-CA245DB705D4}" dt="2024-02-07T18:15:29.747" v="1279" actId="47"/>
        <pc:sldMkLst>
          <pc:docMk/>
          <pc:sldMk cId="3458093170" sldId="343"/>
        </pc:sldMkLst>
        <pc:spChg chg="mod">
          <ac:chgData name="Ali, Syed Waqqas" userId="1b3a5f44-9498-4738-8c4e-8127257d744d" providerId="ADAL" clId="{EC383793-85F4-4460-93F7-CA245DB705D4}" dt="2024-02-02T15:09:52.064" v="970" actId="20577"/>
          <ac:spMkLst>
            <pc:docMk/>
            <pc:sldMk cId="3458093170" sldId="343"/>
            <ac:spMk id="2" creationId="{0F38800C-8A7D-E150-1D69-4C942110B9A3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7T19:46:14.459" v="4446" actId="1076"/>
        <pc:sldMkLst>
          <pc:docMk/>
          <pc:sldMk cId="3878809455" sldId="343"/>
        </pc:sldMkLst>
        <pc:spChg chg="del">
          <ac:chgData name="Ali, Syed Waqqas" userId="1b3a5f44-9498-4738-8c4e-8127257d744d" providerId="ADAL" clId="{EC383793-85F4-4460-93F7-CA245DB705D4}" dt="2024-02-07T18:20:01.510" v="1383" actId="478"/>
          <ac:spMkLst>
            <pc:docMk/>
            <pc:sldMk cId="3878809455" sldId="343"/>
            <ac:spMk id="2" creationId="{D8D6D1B7-97AD-012E-474A-9D2105DB9A38}"/>
          </ac:spMkLst>
        </pc:spChg>
        <pc:spChg chg="mod">
          <ac:chgData name="Ali, Syed Waqqas" userId="1b3a5f44-9498-4738-8c4e-8127257d744d" providerId="ADAL" clId="{EC383793-85F4-4460-93F7-CA245DB705D4}" dt="2024-02-07T19:31:19.052" v="4139" actId="1076"/>
          <ac:spMkLst>
            <pc:docMk/>
            <pc:sldMk cId="3878809455" sldId="343"/>
            <ac:spMk id="9" creationId="{7783B989-A084-43E5-93D2-8EBBA1FAAEED}"/>
          </ac:spMkLst>
        </pc:spChg>
        <pc:spChg chg="mod">
          <ac:chgData name="Ali, Syed Waqqas" userId="1b3a5f44-9498-4738-8c4e-8127257d744d" providerId="ADAL" clId="{EC383793-85F4-4460-93F7-CA245DB705D4}" dt="2024-02-07T19:31:36.219" v="4147" actId="1076"/>
          <ac:spMkLst>
            <pc:docMk/>
            <pc:sldMk cId="3878809455" sldId="343"/>
            <ac:spMk id="14" creationId="{C1E28067-C9F5-0029-7298-332B203046BF}"/>
          </ac:spMkLst>
        </pc:spChg>
        <pc:spChg chg="mod">
          <ac:chgData name="Ali, Syed Waqqas" userId="1b3a5f44-9498-4738-8c4e-8127257d744d" providerId="ADAL" clId="{EC383793-85F4-4460-93F7-CA245DB705D4}" dt="2024-02-07T18:26:47.181" v="1550" actId="1037"/>
          <ac:spMkLst>
            <pc:docMk/>
            <pc:sldMk cId="3878809455" sldId="343"/>
            <ac:spMk id="20" creationId="{8AE88354-8FAC-F747-D713-E62BD59293EF}"/>
          </ac:spMkLst>
        </pc:spChg>
        <pc:spChg chg="add del mod">
          <ac:chgData name="Ali, Syed Waqqas" userId="1b3a5f44-9498-4738-8c4e-8127257d744d" providerId="ADAL" clId="{EC383793-85F4-4460-93F7-CA245DB705D4}" dt="2024-02-07T18:20:03.869" v="1384" actId="478"/>
          <ac:spMkLst>
            <pc:docMk/>
            <pc:sldMk cId="3878809455" sldId="343"/>
            <ac:spMk id="23" creationId="{6373C343-5B66-8372-5E3F-CC628DC2A7D2}"/>
          </ac:spMkLst>
        </pc:spChg>
        <pc:spChg chg="del mod">
          <ac:chgData name="Ali, Syed Waqqas" userId="1b3a5f44-9498-4738-8c4e-8127257d744d" providerId="ADAL" clId="{EC383793-85F4-4460-93F7-CA245DB705D4}" dt="2024-02-07T18:20:43.298" v="1397" actId="478"/>
          <ac:spMkLst>
            <pc:docMk/>
            <pc:sldMk cId="3878809455" sldId="343"/>
            <ac:spMk id="24" creationId="{A1883553-81E2-EAC1-40B8-3D70689D46CE}"/>
          </ac:spMkLst>
        </pc:spChg>
        <pc:spChg chg="del mod">
          <ac:chgData name="Ali, Syed Waqqas" userId="1b3a5f44-9498-4738-8c4e-8127257d744d" providerId="ADAL" clId="{EC383793-85F4-4460-93F7-CA245DB705D4}" dt="2024-02-07T18:21:34.615" v="1413" actId="478"/>
          <ac:spMkLst>
            <pc:docMk/>
            <pc:sldMk cId="3878809455" sldId="343"/>
            <ac:spMk id="26" creationId="{F5B82782-CC6C-5C1E-97C4-BC425BFBDBB2}"/>
          </ac:spMkLst>
        </pc:spChg>
        <pc:spChg chg="add mod">
          <ac:chgData name="Ali, Syed Waqqas" userId="1b3a5f44-9498-4738-8c4e-8127257d744d" providerId="ADAL" clId="{EC383793-85F4-4460-93F7-CA245DB705D4}" dt="2024-02-07T18:20:31.541" v="1390"/>
          <ac:spMkLst>
            <pc:docMk/>
            <pc:sldMk cId="3878809455" sldId="343"/>
            <ac:spMk id="32" creationId="{4476613C-E183-DBDC-57F2-4B41A68B61F2}"/>
          </ac:spMkLst>
        </pc:spChg>
        <pc:spChg chg="mod">
          <ac:chgData name="Ali, Syed Waqqas" userId="1b3a5f44-9498-4738-8c4e-8127257d744d" providerId="ADAL" clId="{EC383793-85F4-4460-93F7-CA245DB705D4}" dt="2024-02-07T19:36:16.215" v="4243" actId="1076"/>
          <ac:spMkLst>
            <pc:docMk/>
            <pc:sldMk cId="3878809455" sldId="343"/>
            <ac:spMk id="33" creationId="{EE58692B-65C6-EA23-DA3D-C6AE3D2C3971}"/>
          </ac:spMkLst>
        </pc:spChg>
        <pc:spChg chg="add mod">
          <ac:chgData name="Ali, Syed Waqqas" userId="1b3a5f44-9498-4738-8c4e-8127257d744d" providerId="ADAL" clId="{EC383793-85F4-4460-93F7-CA245DB705D4}" dt="2024-02-07T18:20:31.541" v="1390"/>
          <ac:spMkLst>
            <pc:docMk/>
            <pc:sldMk cId="3878809455" sldId="343"/>
            <ac:spMk id="34" creationId="{D2B755BF-1C06-745E-2705-A80AC53B1429}"/>
          </ac:spMkLst>
        </pc:spChg>
        <pc:spChg chg="add mod">
          <ac:chgData name="Ali, Syed Waqqas" userId="1b3a5f44-9498-4738-8c4e-8127257d744d" providerId="ADAL" clId="{EC383793-85F4-4460-93F7-CA245DB705D4}" dt="2024-02-07T18:20:31.541" v="1390"/>
          <ac:spMkLst>
            <pc:docMk/>
            <pc:sldMk cId="3878809455" sldId="343"/>
            <ac:spMk id="35" creationId="{81FCA354-AD14-64EC-F144-588284F2D0CB}"/>
          </ac:spMkLst>
        </pc:spChg>
        <pc:spChg chg="add mod">
          <ac:chgData name="Ali, Syed Waqqas" userId="1b3a5f44-9498-4738-8c4e-8127257d744d" providerId="ADAL" clId="{EC383793-85F4-4460-93F7-CA245DB705D4}" dt="2024-02-07T19:32:34.627" v="4166" actId="1076"/>
          <ac:spMkLst>
            <pc:docMk/>
            <pc:sldMk cId="3878809455" sldId="343"/>
            <ac:spMk id="37" creationId="{8350315C-DCCD-34D3-597D-A023480CBE7B}"/>
          </ac:spMkLst>
        </pc:spChg>
        <pc:spChg chg="add mod">
          <ac:chgData name="Ali, Syed Waqqas" userId="1b3a5f44-9498-4738-8c4e-8127257d744d" providerId="ADAL" clId="{EC383793-85F4-4460-93F7-CA245DB705D4}" dt="2024-02-07T19:32:34.627" v="4166" actId="1076"/>
          <ac:spMkLst>
            <pc:docMk/>
            <pc:sldMk cId="3878809455" sldId="343"/>
            <ac:spMk id="38" creationId="{1FEA7AE7-89B1-69B4-F768-2F1560587C6A}"/>
          </ac:spMkLst>
        </pc:spChg>
        <pc:spChg chg="add del mod">
          <ac:chgData name="Ali, Syed Waqqas" userId="1b3a5f44-9498-4738-8c4e-8127257d744d" providerId="ADAL" clId="{EC383793-85F4-4460-93F7-CA245DB705D4}" dt="2024-02-07T19:41:28.348" v="4350" actId="478"/>
          <ac:spMkLst>
            <pc:docMk/>
            <pc:sldMk cId="3878809455" sldId="343"/>
            <ac:spMk id="39" creationId="{A99F014A-825B-8770-B888-5DCFA3ADFA60}"/>
          </ac:spMkLst>
        </pc:spChg>
        <pc:spChg chg="add mod">
          <ac:chgData name="Ali, Syed Waqqas" userId="1b3a5f44-9498-4738-8c4e-8127257d744d" providerId="ADAL" clId="{EC383793-85F4-4460-93F7-CA245DB705D4}" dt="2024-02-07T18:21:13.465" v="1405" actId="1076"/>
          <ac:spMkLst>
            <pc:docMk/>
            <pc:sldMk cId="3878809455" sldId="343"/>
            <ac:spMk id="40" creationId="{A7596B87-F629-3562-0630-3CD4A9F45A9F}"/>
          </ac:spMkLst>
        </pc:spChg>
        <pc:spChg chg="mod">
          <ac:chgData name="Ali, Syed Waqqas" userId="1b3a5f44-9498-4738-8c4e-8127257d744d" providerId="ADAL" clId="{EC383793-85F4-4460-93F7-CA245DB705D4}" dt="2024-02-07T19:33:20.357" v="4183" actId="1076"/>
          <ac:spMkLst>
            <pc:docMk/>
            <pc:sldMk cId="3878809455" sldId="343"/>
            <ac:spMk id="41" creationId="{D058FAE4-9879-5843-6B6D-5EC6DD7067F7}"/>
          </ac:spMkLst>
        </pc:spChg>
        <pc:spChg chg="add mod">
          <ac:chgData name="Ali, Syed Waqqas" userId="1b3a5f44-9498-4738-8c4e-8127257d744d" providerId="ADAL" clId="{EC383793-85F4-4460-93F7-CA245DB705D4}" dt="2024-02-07T18:21:13.465" v="1405" actId="1076"/>
          <ac:spMkLst>
            <pc:docMk/>
            <pc:sldMk cId="3878809455" sldId="343"/>
            <ac:spMk id="42" creationId="{41B3B737-0513-D5C0-0DCB-13EB3713049C}"/>
          </ac:spMkLst>
        </pc:spChg>
        <pc:spChg chg="add mod">
          <ac:chgData name="Ali, Syed Waqqas" userId="1b3a5f44-9498-4738-8c4e-8127257d744d" providerId="ADAL" clId="{EC383793-85F4-4460-93F7-CA245DB705D4}" dt="2024-02-07T18:21:13.465" v="1405" actId="1076"/>
          <ac:spMkLst>
            <pc:docMk/>
            <pc:sldMk cId="3878809455" sldId="343"/>
            <ac:spMk id="43" creationId="{E3839D78-9C30-7A1D-99E6-666B6532755E}"/>
          </ac:spMkLst>
        </pc:spChg>
        <pc:spChg chg="mod">
          <ac:chgData name="Ali, Syed Waqqas" userId="1b3a5f44-9498-4738-8c4e-8127257d744d" providerId="ADAL" clId="{EC383793-85F4-4460-93F7-CA245DB705D4}" dt="2024-02-07T19:35:47.906" v="4236" actId="1076"/>
          <ac:spMkLst>
            <pc:docMk/>
            <pc:sldMk cId="3878809455" sldId="343"/>
            <ac:spMk id="46" creationId="{F581C121-B5C4-7D35-C62B-A004716A0052}"/>
          </ac:spMkLst>
        </pc:spChg>
        <pc:spChg chg="mod">
          <ac:chgData name="Ali, Syed Waqqas" userId="1b3a5f44-9498-4738-8c4e-8127257d744d" providerId="ADAL" clId="{EC383793-85F4-4460-93F7-CA245DB705D4}" dt="2024-02-07T19:35:55.617" v="4238" actId="1076"/>
          <ac:spMkLst>
            <pc:docMk/>
            <pc:sldMk cId="3878809455" sldId="343"/>
            <ac:spMk id="47" creationId="{DE9C1C68-72D3-3635-D276-47917AFA6A0B}"/>
          </ac:spMkLst>
        </pc:spChg>
        <pc:spChg chg="mod">
          <ac:chgData name="Ali, Syed Waqqas" userId="1b3a5f44-9498-4738-8c4e-8127257d744d" providerId="ADAL" clId="{EC383793-85F4-4460-93F7-CA245DB705D4}" dt="2024-02-07T19:35:55.617" v="4238" actId="1076"/>
          <ac:spMkLst>
            <pc:docMk/>
            <pc:sldMk cId="3878809455" sldId="343"/>
            <ac:spMk id="48" creationId="{99F4A85E-13A9-EE50-53DF-D9F70F67B09F}"/>
          </ac:spMkLst>
        </pc:spChg>
        <pc:spChg chg="mod">
          <ac:chgData name="Ali, Syed Waqqas" userId="1b3a5f44-9498-4738-8c4e-8127257d744d" providerId="ADAL" clId="{EC383793-85F4-4460-93F7-CA245DB705D4}" dt="2024-02-07T19:35:58.555" v="4239" actId="1076"/>
          <ac:spMkLst>
            <pc:docMk/>
            <pc:sldMk cId="3878809455" sldId="343"/>
            <ac:spMk id="49" creationId="{DAF91A21-F77A-C1DA-4B3C-03D155E80684}"/>
          </ac:spMkLst>
        </pc:spChg>
        <pc:spChg chg="add del mod">
          <ac:chgData name="Ali, Syed Waqqas" userId="1b3a5f44-9498-4738-8c4e-8127257d744d" providerId="ADAL" clId="{EC383793-85F4-4460-93F7-CA245DB705D4}" dt="2024-02-07T19:39:21.698" v="4306" actId="1076"/>
          <ac:spMkLst>
            <pc:docMk/>
            <pc:sldMk cId="3878809455" sldId="343"/>
            <ac:spMk id="52" creationId="{C121592C-1AE8-C9BC-6661-43AE0870F689}"/>
          </ac:spMkLst>
        </pc:spChg>
        <pc:spChg chg="mod">
          <ac:chgData name="Ali, Syed Waqqas" userId="1b3a5f44-9498-4738-8c4e-8127257d744d" providerId="ADAL" clId="{EC383793-85F4-4460-93F7-CA245DB705D4}" dt="2024-02-07T19:39:25.613" v="4307" actId="1076"/>
          <ac:spMkLst>
            <pc:docMk/>
            <pc:sldMk cId="3878809455" sldId="343"/>
            <ac:spMk id="53" creationId="{BF2869D2-586C-98AA-3484-2349BA7672DE}"/>
          </ac:spMkLst>
        </pc:spChg>
        <pc:spChg chg="mod">
          <ac:chgData name="Ali, Syed Waqqas" userId="1b3a5f44-9498-4738-8c4e-8127257d744d" providerId="ADAL" clId="{EC383793-85F4-4460-93F7-CA245DB705D4}" dt="2024-02-07T19:39:25.613" v="4307" actId="1076"/>
          <ac:spMkLst>
            <pc:docMk/>
            <pc:sldMk cId="3878809455" sldId="343"/>
            <ac:spMk id="54" creationId="{64473F54-3E65-380A-1413-7EAE2089373D}"/>
          </ac:spMkLst>
        </pc:spChg>
        <pc:spChg chg="mod">
          <ac:chgData name="Ali, Syed Waqqas" userId="1b3a5f44-9498-4738-8c4e-8127257d744d" providerId="ADAL" clId="{EC383793-85F4-4460-93F7-CA245DB705D4}" dt="2024-02-07T19:39:25.613" v="4307" actId="1076"/>
          <ac:spMkLst>
            <pc:docMk/>
            <pc:sldMk cId="3878809455" sldId="343"/>
            <ac:spMk id="55" creationId="{5D56B880-FC98-0C4D-9F97-36E6854CC458}"/>
          </ac:spMkLst>
        </pc:spChg>
        <pc:spChg chg="add mod">
          <ac:chgData name="Ali, Syed Waqqas" userId="1b3a5f44-9498-4738-8c4e-8127257d744d" providerId="ADAL" clId="{EC383793-85F4-4460-93F7-CA245DB705D4}" dt="2024-02-07T18:21:13.465" v="1405" actId="1076"/>
          <ac:spMkLst>
            <pc:docMk/>
            <pc:sldMk cId="3878809455" sldId="343"/>
            <ac:spMk id="58" creationId="{65B5AF7C-75B3-024D-D83C-BE90991F702B}"/>
          </ac:spMkLst>
        </pc:spChg>
        <pc:spChg chg="add mod">
          <ac:chgData name="Ali, Syed Waqqas" userId="1b3a5f44-9498-4738-8c4e-8127257d744d" providerId="ADAL" clId="{EC383793-85F4-4460-93F7-CA245DB705D4}" dt="2024-02-07T18:21:13.465" v="1405" actId="1076"/>
          <ac:spMkLst>
            <pc:docMk/>
            <pc:sldMk cId="3878809455" sldId="343"/>
            <ac:spMk id="59" creationId="{D5C66ED3-AE47-7686-88EF-2A4F383E62B3}"/>
          </ac:spMkLst>
        </pc:spChg>
        <pc:spChg chg="del mod">
          <ac:chgData name="Ali, Syed Waqqas" userId="1b3a5f44-9498-4738-8c4e-8127257d744d" providerId="ADAL" clId="{EC383793-85F4-4460-93F7-CA245DB705D4}" dt="2024-02-07T19:33:31.941" v="4185" actId="478"/>
          <ac:spMkLst>
            <pc:docMk/>
            <pc:sldMk cId="3878809455" sldId="343"/>
            <ac:spMk id="60" creationId="{1599A00D-132B-A529-0BED-D1C18F37F3F8}"/>
          </ac:spMkLst>
        </pc:spChg>
        <pc:spChg chg="mod">
          <ac:chgData name="Ali, Syed Waqqas" userId="1b3a5f44-9498-4738-8c4e-8127257d744d" providerId="ADAL" clId="{EC383793-85F4-4460-93F7-CA245DB705D4}" dt="2024-02-07T19:34:53.163" v="4215" actId="1076"/>
          <ac:spMkLst>
            <pc:docMk/>
            <pc:sldMk cId="3878809455" sldId="343"/>
            <ac:spMk id="61" creationId="{366A11FF-3546-2CB4-449A-18502DBC20F6}"/>
          </ac:spMkLst>
        </pc:spChg>
        <pc:spChg chg="mod">
          <ac:chgData name="Ali, Syed Waqqas" userId="1b3a5f44-9498-4738-8c4e-8127257d744d" providerId="ADAL" clId="{EC383793-85F4-4460-93F7-CA245DB705D4}" dt="2024-02-07T19:34:53.163" v="4215" actId="1076"/>
          <ac:spMkLst>
            <pc:docMk/>
            <pc:sldMk cId="3878809455" sldId="343"/>
            <ac:spMk id="62" creationId="{B128439E-5331-0613-9AC1-DA4286A3A6C6}"/>
          </ac:spMkLst>
        </pc:spChg>
        <pc:spChg chg="del mod">
          <ac:chgData name="Ali, Syed Waqqas" userId="1b3a5f44-9498-4738-8c4e-8127257d744d" providerId="ADAL" clId="{EC383793-85F4-4460-93F7-CA245DB705D4}" dt="2024-02-07T19:33:32.626" v="4186" actId="478"/>
          <ac:spMkLst>
            <pc:docMk/>
            <pc:sldMk cId="3878809455" sldId="343"/>
            <ac:spMk id="63" creationId="{92EAAF1D-EEFB-BCDD-1F4D-69139AD72FB8}"/>
          </ac:spMkLst>
        </pc:spChg>
        <pc:spChg chg="add mod">
          <ac:chgData name="Ali, Syed Waqqas" userId="1b3a5f44-9498-4738-8c4e-8127257d744d" providerId="ADAL" clId="{EC383793-85F4-4460-93F7-CA245DB705D4}" dt="2024-02-07T18:21:13.465" v="1405" actId="1076"/>
          <ac:spMkLst>
            <pc:docMk/>
            <pc:sldMk cId="3878809455" sldId="343"/>
            <ac:spMk id="65" creationId="{0A3DFBC9-3AAC-9981-0F81-BB23A423EB04}"/>
          </ac:spMkLst>
        </pc:spChg>
        <pc:spChg chg="add mod">
          <ac:chgData name="Ali, Syed Waqqas" userId="1b3a5f44-9498-4738-8c4e-8127257d744d" providerId="ADAL" clId="{EC383793-85F4-4460-93F7-CA245DB705D4}" dt="2024-02-07T19:30:44.935" v="4129" actId="14100"/>
          <ac:spMkLst>
            <pc:docMk/>
            <pc:sldMk cId="3878809455" sldId="343"/>
            <ac:spMk id="66" creationId="{F5C0AFAB-4C14-EC84-E916-D9CF557A617D}"/>
          </ac:spMkLst>
        </pc:spChg>
        <pc:spChg chg="mod">
          <ac:chgData name="Ali, Syed Waqqas" userId="1b3a5f44-9498-4738-8c4e-8127257d744d" providerId="ADAL" clId="{EC383793-85F4-4460-93F7-CA245DB705D4}" dt="2024-02-07T19:38:02.298" v="4278" actId="1076"/>
          <ac:spMkLst>
            <pc:docMk/>
            <pc:sldMk cId="3878809455" sldId="343"/>
            <ac:spMk id="67" creationId="{0180FF7D-646C-D668-4C60-DBAA444EB2DF}"/>
          </ac:spMkLst>
        </pc:spChg>
        <pc:spChg chg="mod">
          <ac:chgData name="Ali, Syed Waqqas" userId="1b3a5f44-9498-4738-8c4e-8127257d744d" providerId="ADAL" clId="{EC383793-85F4-4460-93F7-CA245DB705D4}" dt="2024-02-07T19:37:57.924" v="4277" actId="1076"/>
          <ac:spMkLst>
            <pc:docMk/>
            <pc:sldMk cId="3878809455" sldId="343"/>
            <ac:spMk id="68" creationId="{70389685-2B81-F2D1-222D-B5CFF4CB9144}"/>
          </ac:spMkLst>
        </pc:spChg>
        <pc:spChg chg="add del mod">
          <ac:chgData name="Ali, Syed Waqqas" userId="1b3a5f44-9498-4738-8c4e-8127257d744d" providerId="ADAL" clId="{EC383793-85F4-4460-93F7-CA245DB705D4}" dt="2024-02-07T18:22:20.667" v="1427" actId="478"/>
          <ac:spMkLst>
            <pc:docMk/>
            <pc:sldMk cId="3878809455" sldId="343"/>
            <ac:spMk id="70" creationId="{AC78E278-142A-4F3D-8681-58C64A596803}"/>
          </ac:spMkLst>
        </pc:spChg>
        <pc:spChg chg="add mod ord">
          <ac:chgData name="Ali, Syed Waqqas" userId="1b3a5f44-9498-4738-8c4e-8127257d744d" providerId="ADAL" clId="{EC383793-85F4-4460-93F7-CA245DB705D4}" dt="2024-02-07T18:26:47.181" v="1550" actId="1037"/>
          <ac:spMkLst>
            <pc:docMk/>
            <pc:sldMk cId="3878809455" sldId="343"/>
            <ac:spMk id="71" creationId="{02D73733-543C-3740-7184-58719122F4A9}"/>
          </ac:spMkLst>
        </pc:spChg>
        <pc:spChg chg="del mod">
          <ac:chgData name="Ali, Syed Waqqas" userId="1b3a5f44-9498-4738-8c4e-8127257d744d" providerId="ADAL" clId="{EC383793-85F4-4460-93F7-CA245DB705D4}" dt="2024-02-07T19:43:36.428" v="4387" actId="478"/>
          <ac:spMkLst>
            <pc:docMk/>
            <pc:sldMk cId="3878809455" sldId="343"/>
            <ac:spMk id="73" creationId="{98F56988-E1C9-47AB-F4E6-EE7730C6A495}"/>
          </ac:spMkLst>
        </pc:spChg>
        <pc:spChg chg="del mod">
          <ac:chgData name="Ali, Syed Waqqas" userId="1b3a5f44-9498-4738-8c4e-8127257d744d" providerId="ADAL" clId="{EC383793-85F4-4460-93F7-CA245DB705D4}" dt="2024-02-07T19:39:08.843" v="4302" actId="478"/>
          <ac:spMkLst>
            <pc:docMk/>
            <pc:sldMk cId="3878809455" sldId="343"/>
            <ac:spMk id="74" creationId="{AE185A20-3776-77D7-7E3B-72F92A8C28FB}"/>
          </ac:spMkLst>
        </pc:spChg>
        <pc:spChg chg="mod">
          <ac:chgData name="Ali, Syed Waqqas" userId="1b3a5f44-9498-4738-8c4e-8127257d744d" providerId="ADAL" clId="{EC383793-85F4-4460-93F7-CA245DB705D4}" dt="2024-02-07T19:38:48.504" v="4294" actId="1076"/>
          <ac:spMkLst>
            <pc:docMk/>
            <pc:sldMk cId="3878809455" sldId="343"/>
            <ac:spMk id="77" creationId="{382BEF88-7F4B-4163-AB2B-36B37658D216}"/>
          </ac:spMkLst>
        </pc:spChg>
        <pc:spChg chg="mod">
          <ac:chgData name="Ali, Syed Waqqas" userId="1b3a5f44-9498-4738-8c4e-8127257d744d" providerId="ADAL" clId="{EC383793-85F4-4460-93F7-CA245DB705D4}" dt="2024-02-07T19:39:56.001" v="4316" actId="1076"/>
          <ac:spMkLst>
            <pc:docMk/>
            <pc:sldMk cId="3878809455" sldId="343"/>
            <ac:spMk id="78" creationId="{23AC4CE3-81E2-1869-686B-43229C7F6F61}"/>
          </ac:spMkLst>
        </pc:spChg>
        <pc:spChg chg="mod">
          <ac:chgData name="Ali, Syed Waqqas" userId="1b3a5f44-9498-4738-8c4e-8127257d744d" providerId="ADAL" clId="{EC383793-85F4-4460-93F7-CA245DB705D4}" dt="2024-02-07T19:39:56.001" v="4316" actId="1076"/>
          <ac:spMkLst>
            <pc:docMk/>
            <pc:sldMk cId="3878809455" sldId="343"/>
            <ac:spMk id="79" creationId="{367B0BE0-7275-4008-0A39-C88D06CD8531}"/>
          </ac:spMkLst>
        </pc:spChg>
        <pc:spChg chg="add mod">
          <ac:chgData name="Ali, Syed Waqqas" userId="1b3a5f44-9498-4738-8c4e-8127257d744d" providerId="ADAL" clId="{EC383793-85F4-4460-93F7-CA245DB705D4}" dt="2024-02-07T19:32:16.178" v="4160" actId="1076"/>
          <ac:spMkLst>
            <pc:docMk/>
            <pc:sldMk cId="3878809455" sldId="343"/>
            <ac:spMk id="81" creationId="{2036AD1A-04B7-C4A9-EAB8-97517F0ACD37}"/>
          </ac:spMkLst>
        </pc:spChg>
        <pc:spChg chg="mod">
          <ac:chgData name="Ali, Syed Waqqas" userId="1b3a5f44-9498-4738-8c4e-8127257d744d" providerId="ADAL" clId="{EC383793-85F4-4460-93F7-CA245DB705D4}" dt="2024-02-07T19:35:37.012" v="4234" actId="1076"/>
          <ac:spMkLst>
            <pc:docMk/>
            <pc:sldMk cId="3878809455" sldId="343"/>
            <ac:spMk id="82" creationId="{6568F385-DABA-D038-410D-8FBC610597FC}"/>
          </ac:spMkLst>
        </pc:spChg>
        <pc:spChg chg="mod">
          <ac:chgData name="Ali, Syed Waqqas" userId="1b3a5f44-9498-4738-8c4e-8127257d744d" providerId="ADAL" clId="{EC383793-85F4-4460-93F7-CA245DB705D4}" dt="2024-02-07T19:35:37.012" v="4234" actId="1076"/>
          <ac:spMkLst>
            <pc:docMk/>
            <pc:sldMk cId="3878809455" sldId="343"/>
            <ac:spMk id="83" creationId="{BE9601A1-B043-DD43-21F5-5B20A6661649}"/>
          </ac:spMkLst>
        </pc:spChg>
        <pc:spChg chg="mod">
          <ac:chgData name="Ali, Syed Waqqas" userId="1b3a5f44-9498-4738-8c4e-8127257d744d" providerId="ADAL" clId="{EC383793-85F4-4460-93F7-CA245DB705D4}" dt="2024-02-07T19:35:37.012" v="4234" actId="1076"/>
          <ac:spMkLst>
            <pc:docMk/>
            <pc:sldMk cId="3878809455" sldId="343"/>
            <ac:spMk id="84" creationId="{44092500-2703-A57D-9DBE-55D893BF9999}"/>
          </ac:spMkLst>
        </pc:spChg>
        <pc:spChg chg="add mod">
          <ac:chgData name="Ali, Syed Waqqas" userId="1b3a5f44-9498-4738-8c4e-8127257d744d" providerId="ADAL" clId="{EC383793-85F4-4460-93F7-CA245DB705D4}" dt="2024-02-07T19:32:00.003" v="4153" actId="1076"/>
          <ac:spMkLst>
            <pc:docMk/>
            <pc:sldMk cId="3878809455" sldId="343"/>
            <ac:spMk id="85" creationId="{3B26A557-5C06-F755-6F83-5A93F83A8E1E}"/>
          </ac:spMkLst>
        </pc:spChg>
        <pc:spChg chg="add mod">
          <ac:chgData name="Ali, Syed Waqqas" userId="1b3a5f44-9498-4738-8c4e-8127257d744d" providerId="ADAL" clId="{EC383793-85F4-4460-93F7-CA245DB705D4}" dt="2024-02-07T18:26:47.181" v="1550" actId="1037"/>
          <ac:spMkLst>
            <pc:docMk/>
            <pc:sldMk cId="3878809455" sldId="343"/>
            <ac:spMk id="86" creationId="{5317564F-731A-612D-C8FF-03EE6BF0DA8A}"/>
          </ac:spMkLst>
        </pc:spChg>
        <pc:spChg chg="add mod">
          <ac:chgData name="Ali, Syed Waqqas" userId="1b3a5f44-9498-4738-8c4e-8127257d744d" providerId="ADAL" clId="{EC383793-85F4-4460-93F7-CA245DB705D4}" dt="2024-02-07T19:32:46.668" v="4170" actId="1076"/>
          <ac:spMkLst>
            <pc:docMk/>
            <pc:sldMk cId="3878809455" sldId="343"/>
            <ac:spMk id="87" creationId="{92F52087-97EA-98A6-AEB0-208B0654D165}"/>
          </ac:spMkLst>
        </pc:spChg>
        <pc:spChg chg="add mod">
          <ac:chgData name="Ali, Syed Waqqas" userId="1b3a5f44-9498-4738-8c4e-8127257d744d" providerId="ADAL" clId="{EC383793-85F4-4460-93F7-CA245DB705D4}" dt="2024-02-07T19:32:11.769" v="4158" actId="1076"/>
          <ac:spMkLst>
            <pc:docMk/>
            <pc:sldMk cId="3878809455" sldId="343"/>
            <ac:spMk id="88" creationId="{8B979CBA-56B7-DF23-24B8-854233EA7CD5}"/>
          </ac:spMkLst>
        </pc:spChg>
        <pc:spChg chg="add mod">
          <ac:chgData name="Ali, Syed Waqqas" userId="1b3a5f44-9498-4738-8c4e-8127257d744d" providerId="ADAL" clId="{EC383793-85F4-4460-93F7-CA245DB705D4}" dt="2024-02-07T19:32:24.843" v="4164" actId="1076"/>
          <ac:spMkLst>
            <pc:docMk/>
            <pc:sldMk cId="3878809455" sldId="343"/>
            <ac:spMk id="89" creationId="{2FBE9838-96BE-BEFD-79C6-3B40EC49849B}"/>
          </ac:spMkLst>
        </pc:spChg>
        <pc:spChg chg="add mod">
          <ac:chgData name="Ali, Syed Waqqas" userId="1b3a5f44-9498-4738-8c4e-8127257d744d" providerId="ADAL" clId="{EC383793-85F4-4460-93F7-CA245DB705D4}" dt="2024-02-07T19:30:44.935" v="4129" actId="14100"/>
          <ac:spMkLst>
            <pc:docMk/>
            <pc:sldMk cId="3878809455" sldId="343"/>
            <ac:spMk id="90" creationId="{09C4CFED-671F-614A-BB14-F878051E17AA}"/>
          </ac:spMkLst>
        </pc:spChg>
        <pc:spChg chg="add mod">
          <ac:chgData name="Ali, Syed Waqqas" userId="1b3a5f44-9498-4738-8c4e-8127257d744d" providerId="ADAL" clId="{EC383793-85F4-4460-93F7-CA245DB705D4}" dt="2024-02-07T19:31:48.792" v="4150" actId="1076"/>
          <ac:spMkLst>
            <pc:docMk/>
            <pc:sldMk cId="3878809455" sldId="343"/>
            <ac:spMk id="91" creationId="{E50649E0-8946-D7D2-9958-4A87ED5B6F9B}"/>
          </ac:spMkLst>
        </pc:spChg>
        <pc:spChg chg="add mod">
          <ac:chgData name="Ali, Syed Waqqas" userId="1b3a5f44-9498-4738-8c4e-8127257d744d" providerId="ADAL" clId="{EC383793-85F4-4460-93F7-CA245DB705D4}" dt="2024-02-07T19:32:06.716" v="4156" actId="1076"/>
          <ac:spMkLst>
            <pc:docMk/>
            <pc:sldMk cId="3878809455" sldId="343"/>
            <ac:spMk id="92" creationId="{21348508-A8F4-73CA-853D-C0A89721D787}"/>
          </ac:spMkLst>
        </pc:spChg>
        <pc:spChg chg="add mod">
          <ac:chgData name="Ali, Syed Waqqas" userId="1b3a5f44-9498-4738-8c4e-8127257d744d" providerId="ADAL" clId="{EC383793-85F4-4460-93F7-CA245DB705D4}" dt="2024-02-07T19:32:09.175" v="4157" actId="1036"/>
          <ac:spMkLst>
            <pc:docMk/>
            <pc:sldMk cId="3878809455" sldId="343"/>
            <ac:spMk id="93" creationId="{98671E77-98B4-B7AE-953D-B8013D173A0A}"/>
          </ac:spMkLst>
        </pc:spChg>
        <pc:spChg chg="add mod">
          <ac:chgData name="Ali, Syed Waqqas" userId="1b3a5f44-9498-4738-8c4e-8127257d744d" providerId="ADAL" clId="{EC383793-85F4-4460-93F7-CA245DB705D4}" dt="2024-02-07T19:32:21.384" v="4163" actId="1076"/>
          <ac:spMkLst>
            <pc:docMk/>
            <pc:sldMk cId="3878809455" sldId="343"/>
            <ac:spMk id="94" creationId="{8279BAFA-150B-BD19-5BAA-0083D01ABF8B}"/>
          </ac:spMkLst>
        </pc:spChg>
        <pc:spChg chg="add mod">
          <ac:chgData name="Ali, Syed Waqqas" userId="1b3a5f44-9498-4738-8c4e-8127257d744d" providerId="ADAL" clId="{EC383793-85F4-4460-93F7-CA245DB705D4}" dt="2024-02-07T19:32:21.384" v="4163" actId="1076"/>
          <ac:spMkLst>
            <pc:docMk/>
            <pc:sldMk cId="3878809455" sldId="343"/>
            <ac:spMk id="95" creationId="{452BD0F6-769A-1CEB-668E-123A34626B4D}"/>
          </ac:spMkLst>
        </pc:spChg>
        <pc:spChg chg="add del mod">
          <ac:chgData name="Ali, Syed Waqqas" userId="1b3a5f44-9498-4738-8c4e-8127257d744d" providerId="ADAL" clId="{EC383793-85F4-4460-93F7-CA245DB705D4}" dt="2024-02-07T18:24:32.462" v="1477" actId="478"/>
          <ac:spMkLst>
            <pc:docMk/>
            <pc:sldMk cId="3878809455" sldId="343"/>
            <ac:spMk id="104" creationId="{06AEE7B5-0292-B817-1B6F-0ABC64B5EDC6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08" creationId="{6C7B97A9-B4CE-5258-BAE7-D741135A336C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09" creationId="{56B29F64-EBA8-4E34-47F5-4EA0B007FE0F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0" creationId="{B76A549B-1B5A-47E2-ACCD-9A9A8D081D6D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1" creationId="{114F6D3F-C963-C856-463C-07E95945636F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2" creationId="{F7691D95-C36F-24C6-9924-BD33622A6778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3" creationId="{78B1EAF2-4C59-3C9D-7F5E-6C0D48D823B6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4" creationId="{86FB8B41-6EBE-EDF1-CDB5-670C8CF19E1A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5" creationId="{84AD8B17-D8B1-FA1A-D7E7-A271EC09E047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6" creationId="{397EE47E-BF0F-640E-9199-050188473ACE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7" creationId="{72FD0703-E73F-1CE5-D7A1-776EF40D4E65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8" creationId="{851925B2-72F4-E4A7-13FD-F2A6D60EE211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9" creationId="{4D71F5DC-1839-B5DC-17C3-8BF3D9A89CEE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20" creationId="{BA0CD525-D99A-F909-1DEB-7668A43A6DD7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21" creationId="{57C37F76-BA44-99EE-9F67-6D98452AF338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22" creationId="{83ABF95D-3337-15D1-866C-DE966FDF2FC5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23" creationId="{C811A521-568C-CE61-82FB-5B8DEF2F5A76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24" creationId="{5254A28C-AF1D-5791-8967-621B98EFE6F0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25" creationId="{FBFEE2DC-6411-D51E-4B79-AA4BCC4B53ED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27" creationId="{C362E418-51DE-8E9F-46AE-FFD12B29F157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28" creationId="{0D8E37B3-CCBF-EF5C-D038-6EDD562692E7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29" creationId="{E93DD0A8-85C4-8486-1E01-9403C899E747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0" creationId="{0C027578-F73F-FF30-ADFA-7DA0E65378A9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1" creationId="{D183D62B-4F35-8889-7218-66DA20990301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2" creationId="{ABB94AEE-BCE2-C74B-595A-4DA0CD8F04BF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3" creationId="{8E090C17-AA1E-B5EA-5D05-C861E29D4D09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4" creationId="{A755A2AA-C56E-8BC6-B6F2-E213B993A265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5" creationId="{ECB0A98F-098E-14CE-A6F6-37FB596DB07E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6" creationId="{CD6D9763-A929-24B7-908D-4427D4153D5A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7" creationId="{E95111AD-AC35-0C50-1447-E3C69B0B83A5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8" creationId="{DE6F303C-3F95-D98A-47E8-ADA9E2A6D00F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9" creationId="{604B715C-493C-3733-6437-B2070CAB7B36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40" creationId="{ED8D5913-7FA7-59AC-DEB7-F3EF60F8A8CB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41" creationId="{EBD83CC4-8B7C-5C99-71CE-A96C5556A577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42" creationId="{365BFC3C-0F54-4E37-479C-D5A7AF449B55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43" creationId="{D981727F-E7FE-2CD4-EA5F-7486F80EDE17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44" creationId="{25309AE5-ABDA-5ACB-35F6-099D97644D94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45" creationId="{8E6FB00C-C613-5F78-6CCD-5CEDAC217F42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46" creationId="{F824C089-634B-3BB5-E042-21D8F0225790}"/>
          </ac:spMkLst>
        </pc:spChg>
        <pc:spChg chg="add mod">
          <ac:chgData name="Ali, Syed Waqqas" userId="1b3a5f44-9498-4738-8c4e-8127257d744d" providerId="ADAL" clId="{EC383793-85F4-4460-93F7-CA245DB705D4}" dt="2024-02-07T19:33:15.893" v="4181" actId="1076"/>
          <ac:spMkLst>
            <pc:docMk/>
            <pc:sldMk cId="3878809455" sldId="343"/>
            <ac:spMk id="155" creationId="{C45ED5D0-7851-9C63-2B11-3CD7838CC6AC}"/>
          </ac:spMkLst>
        </pc:spChg>
        <pc:spChg chg="add mod">
          <ac:chgData name="Ali, Syed Waqqas" userId="1b3a5f44-9498-4738-8c4e-8127257d744d" providerId="ADAL" clId="{EC383793-85F4-4460-93F7-CA245DB705D4}" dt="2024-02-07T19:34:27.912" v="4205" actId="1076"/>
          <ac:spMkLst>
            <pc:docMk/>
            <pc:sldMk cId="3878809455" sldId="343"/>
            <ac:spMk id="159" creationId="{6C434B03-89AD-5C56-00A3-65FD5D9D293D}"/>
          </ac:spMkLst>
        </pc:spChg>
        <pc:spChg chg="add mod">
          <ac:chgData name="Ali, Syed Waqqas" userId="1b3a5f44-9498-4738-8c4e-8127257d744d" providerId="ADAL" clId="{EC383793-85F4-4460-93F7-CA245DB705D4}" dt="2024-02-07T19:34:31.143" v="4206" actId="1076"/>
          <ac:spMkLst>
            <pc:docMk/>
            <pc:sldMk cId="3878809455" sldId="343"/>
            <ac:spMk id="160" creationId="{D1F79947-CE88-E786-FFD8-F5F5767BA60A}"/>
          </ac:spMkLst>
        </pc:spChg>
        <pc:spChg chg="add mod">
          <ac:chgData name="Ali, Syed Waqqas" userId="1b3a5f44-9498-4738-8c4e-8127257d744d" providerId="ADAL" clId="{EC383793-85F4-4460-93F7-CA245DB705D4}" dt="2024-02-07T19:34:45.685" v="4214" actId="20577"/>
          <ac:spMkLst>
            <pc:docMk/>
            <pc:sldMk cId="3878809455" sldId="343"/>
            <ac:spMk id="165" creationId="{8C41336C-6EAC-A849-C354-0CBD0F114563}"/>
          </ac:spMkLst>
        </pc:spChg>
        <pc:spChg chg="add mod">
          <ac:chgData name="Ali, Syed Waqqas" userId="1b3a5f44-9498-4738-8c4e-8127257d744d" providerId="ADAL" clId="{EC383793-85F4-4460-93F7-CA245DB705D4}" dt="2024-02-07T19:35:04.256" v="4224" actId="1076"/>
          <ac:spMkLst>
            <pc:docMk/>
            <pc:sldMk cId="3878809455" sldId="343"/>
            <ac:spMk id="166" creationId="{B2D68E8F-1318-6CBE-557C-EF58B8274414}"/>
          </ac:spMkLst>
        </pc:spChg>
        <pc:spChg chg="add mod">
          <ac:chgData name="Ali, Syed Waqqas" userId="1b3a5f44-9498-4738-8c4e-8127257d744d" providerId="ADAL" clId="{EC383793-85F4-4460-93F7-CA245DB705D4}" dt="2024-02-07T19:35:28.893" v="4233" actId="1076"/>
          <ac:spMkLst>
            <pc:docMk/>
            <pc:sldMk cId="3878809455" sldId="343"/>
            <ac:spMk id="169" creationId="{8DE5A443-7416-A71E-E554-AD336C035270}"/>
          </ac:spMkLst>
        </pc:spChg>
        <pc:spChg chg="add mod">
          <ac:chgData name="Ali, Syed Waqqas" userId="1b3a5f44-9498-4738-8c4e-8127257d744d" providerId="ADAL" clId="{EC383793-85F4-4460-93F7-CA245DB705D4}" dt="2024-02-07T19:46:14.459" v="4446" actId="1076"/>
          <ac:spMkLst>
            <pc:docMk/>
            <pc:sldMk cId="3878809455" sldId="343"/>
            <ac:spMk id="171" creationId="{CD7C57DC-C228-D272-6B41-A51263AA8920}"/>
          </ac:spMkLst>
        </pc:spChg>
        <pc:spChg chg="add mod">
          <ac:chgData name="Ali, Syed Waqqas" userId="1b3a5f44-9498-4738-8c4e-8127257d744d" providerId="ADAL" clId="{EC383793-85F4-4460-93F7-CA245DB705D4}" dt="2024-02-07T19:37:01.701" v="4253" actId="1076"/>
          <ac:spMkLst>
            <pc:docMk/>
            <pc:sldMk cId="3878809455" sldId="343"/>
            <ac:spMk id="172" creationId="{9E2E94BC-5AD6-5FCF-AADA-DED2EB11FD51}"/>
          </ac:spMkLst>
        </pc:spChg>
        <pc:spChg chg="add mod">
          <ac:chgData name="Ali, Syed Waqqas" userId="1b3a5f44-9498-4738-8c4e-8127257d744d" providerId="ADAL" clId="{EC383793-85F4-4460-93F7-CA245DB705D4}" dt="2024-02-07T19:37:38.481" v="4272" actId="1076"/>
          <ac:spMkLst>
            <pc:docMk/>
            <pc:sldMk cId="3878809455" sldId="343"/>
            <ac:spMk id="173" creationId="{99D77B2C-B8D6-624B-F68C-309A2E89CBE6}"/>
          </ac:spMkLst>
        </pc:spChg>
        <pc:spChg chg="add mod">
          <ac:chgData name="Ali, Syed Waqqas" userId="1b3a5f44-9498-4738-8c4e-8127257d744d" providerId="ADAL" clId="{EC383793-85F4-4460-93F7-CA245DB705D4}" dt="2024-02-07T19:38:25.744" v="4287"/>
          <ac:spMkLst>
            <pc:docMk/>
            <pc:sldMk cId="3878809455" sldId="343"/>
            <ac:spMk id="178" creationId="{24434A30-9D42-4DDF-B3B9-F2E447A1F42B}"/>
          </ac:spMkLst>
        </pc:spChg>
        <pc:spChg chg="add mod">
          <ac:chgData name="Ali, Syed Waqqas" userId="1b3a5f44-9498-4738-8c4e-8127257d744d" providerId="ADAL" clId="{EC383793-85F4-4460-93F7-CA245DB705D4}" dt="2024-02-07T19:38:25.744" v="4287"/>
          <ac:spMkLst>
            <pc:docMk/>
            <pc:sldMk cId="3878809455" sldId="343"/>
            <ac:spMk id="179" creationId="{076B9D2D-0DE6-0594-E6B5-9E457A0E8D27}"/>
          </ac:spMkLst>
        </pc:spChg>
        <pc:spChg chg="add del mod">
          <ac:chgData name="Ali, Syed Waqqas" userId="1b3a5f44-9498-4738-8c4e-8127257d744d" providerId="ADAL" clId="{EC383793-85F4-4460-93F7-CA245DB705D4}" dt="2024-02-07T19:43:35.853" v="4386" actId="478"/>
          <ac:spMkLst>
            <pc:docMk/>
            <pc:sldMk cId="3878809455" sldId="343"/>
            <ac:spMk id="180" creationId="{37A685D5-E189-5CED-B659-C93967CB3741}"/>
          </ac:spMkLst>
        </pc:spChg>
        <pc:spChg chg="add del mod">
          <ac:chgData name="Ali, Syed Waqqas" userId="1b3a5f44-9498-4738-8c4e-8127257d744d" providerId="ADAL" clId="{EC383793-85F4-4460-93F7-CA245DB705D4}" dt="2024-02-07T19:43:35.255" v="4385" actId="478"/>
          <ac:spMkLst>
            <pc:docMk/>
            <pc:sldMk cId="3878809455" sldId="343"/>
            <ac:spMk id="181" creationId="{352CE719-A521-765A-1B1A-2268396323FD}"/>
          </ac:spMkLst>
        </pc:spChg>
        <pc:spChg chg="add del mod">
          <ac:chgData name="Ali, Syed Waqqas" userId="1b3a5f44-9498-4738-8c4e-8127257d744d" providerId="ADAL" clId="{EC383793-85F4-4460-93F7-CA245DB705D4}" dt="2024-02-07T19:43:38.633" v="4389" actId="478"/>
          <ac:spMkLst>
            <pc:docMk/>
            <pc:sldMk cId="3878809455" sldId="343"/>
            <ac:spMk id="182" creationId="{4947B93D-8CCD-BB99-387B-C67DA42D8186}"/>
          </ac:spMkLst>
        </pc:spChg>
        <pc:spChg chg="add mod">
          <ac:chgData name="Ali, Syed Waqqas" userId="1b3a5f44-9498-4738-8c4e-8127257d744d" providerId="ADAL" clId="{EC383793-85F4-4460-93F7-CA245DB705D4}" dt="2024-02-07T19:38:55.568" v="4296" actId="1076"/>
          <ac:spMkLst>
            <pc:docMk/>
            <pc:sldMk cId="3878809455" sldId="343"/>
            <ac:spMk id="184" creationId="{A4D9ABBB-24B0-A35B-9A08-31B5E59EB78A}"/>
          </ac:spMkLst>
        </pc:spChg>
        <pc:spChg chg="add mod">
          <ac:chgData name="Ali, Syed Waqqas" userId="1b3a5f44-9498-4738-8c4e-8127257d744d" providerId="ADAL" clId="{EC383793-85F4-4460-93F7-CA245DB705D4}" dt="2024-02-07T19:38:55.568" v="4296" actId="1076"/>
          <ac:spMkLst>
            <pc:docMk/>
            <pc:sldMk cId="3878809455" sldId="343"/>
            <ac:spMk id="185" creationId="{671749C5-DA2B-85B6-5A18-34EC3A1E247B}"/>
          </ac:spMkLst>
        </pc:spChg>
        <pc:spChg chg="add mod">
          <ac:chgData name="Ali, Syed Waqqas" userId="1b3a5f44-9498-4738-8c4e-8127257d744d" providerId="ADAL" clId="{EC383793-85F4-4460-93F7-CA245DB705D4}" dt="2024-02-07T19:39:04.168" v="4301" actId="14100"/>
          <ac:spMkLst>
            <pc:docMk/>
            <pc:sldMk cId="3878809455" sldId="343"/>
            <ac:spMk id="186" creationId="{F78646F1-8EF6-DE36-C2CF-5AF76E895B25}"/>
          </ac:spMkLst>
        </pc:spChg>
        <pc:spChg chg="add mod">
          <ac:chgData name="Ali, Syed Waqqas" userId="1b3a5f44-9498-4738-8c4e-8127257d744d" providerId="ADAL" clId="{EC383793-85F4-4460-93F7-CA245DB705D4}" dt="2024-02-07T19:39:50.118" v="4315" actId="1076"/>
          <ac:spMkLst>
            <pc:docMk/>
            <pc:sldMk cId="3878809455" sldId="343"/>
            <ac:spMk id="189" creationId="{CA8FCCA1-D88C-4DBB-2CDF-B33FD388A7A6}"/>
          </ac:spMkLst>
        </pc:spChg>
        <pc:spChg chg="add mod">
          <ac:chgData name="Ali, Syed Waqqas" userId="1b3a5f44-9498-4738-8c4e-8127257d744d" providerId="ADAL" clId="{EC383793-85F4-4460-93F7-CA245DB705D4}" dt="2024-02-07T19:40:07.440" v="4331" actId="20577"/>
          <ac:spMkLst>
            <pc:docMk/>
            <pc:sldMk cId="3878809455" sldId="343"/>
            <ac:spMk id="191" creationId="{C661C587-A379-DCD1-7422-1668C339E187}"/>
          </ac:spMkLst>
        </pc:spChg>
        <pc:spChg chg="add mod">
          <ac:chgData name="Ali, Syed Waqqas" userId="1b3a5f44-9498-4738-8c4e-8127257d744d" providerId="ADAL" clId="{EC383793-85F4-4460-93F7-CA245DB705D4}" dt="2024-02-07T19:41:29.211" v="4351"/>
          <ac:spMkLst>
            <pc:docMk/>
            <pc:sldMk cId="3878809455" sldId="343"/>
            <ac:spMk id="192" creationId="{A2E9911E-1A71-1C30-8B07-52827A7A815F}"/>
          </ac:spMkLst>
        </pc:spChg>
        <pc:cxnChg chg="mod">
          <ac:chgData name="Ali, Syed Waqqas" userId="1b3a5f44-9498-4738-8c4e-8127257d744d" providerId="ADAL" clId="{EC383793-85F4-4460-93F7-CA245DB705D4}" dt="2024-02-07T19:32:31.371" v="4165" actId="1076"/>
          <ac:cxnSpMkLst>
            <pc:docMk/>
            <pc:sldMk cId="3878809455" sldId="343"/>
            <ac:cxnSpMk id="13" creationId="{96087D6B-3F49-B77A-2961-E1C57A5DDD9F}"/>
          </ac:cxnSpMkLst>
        </pc:cxnChg>
        <pc:cxnChg chg="mod">
          <ac:chgData name="Ali, Syed Waqqas" userId="1b3a5f44-9498-4738-8c4e-8127257d744d" providerId="ADAL" clId="{EC383793-85F4-4460-93F7-CA245DB705D4}" dt="2024-02-07T18:26:47.181" v="1550" actId="1037"/>
          <ac:cxnSpMkLst>
            <pc:docMk/>
            <pc:sldMk cId="3878809455" sldId="343"/>
            <ac:cxnSpMk id="17" creationId="{36DBD171-0ABF-A171-3DA6-21B10C0B8A6C}"/>
          </ac:cxnSpMkLst>
        </pc:cxnChg>
        <pc:cxnChg chg="del mod">
          <ac:chgData name="Ali, Syed Waqqas" userId="1b3a5f44-9498-4738-8c4e-8127257d744d" providerId="ADAL" clId="{EC383793-85F4-4460-93F7-CA245DB705D4}" dt="2024-02-07T19:31:15.686" v="4138" actId="478"/>
          <ac:cxnSpMkLst>
            <pc:docMk/>
            <pc:sldMk cId="3878809455" sldId="343"/>
            <ac:cxnSpMk id="36" creationId="{51FE0FBB-3B34-FC39-3048-6ECE384A223F}"/>
          </ac:cxnSpMkLst>
        </pc:cxnChg>
        <pc:cxnChg chg="mod">
          <ac:chgData name="Ali, Syed Waqqas" userId="1b3a5f44-9498-4738-8c4e-8127257d744d" providerId="ADAL" clId="{EC383793-85F4-4460-93F7-CA245DB705D4}" dt="2024-02-07T19:35:51.263" v="4237" actId="14100"/>
          <ac:cxnSpMkLst>
            <pc:docMk/>
            <pc:sldMk cId="3878809455" sldId="343"/>
            <ac:cxnSpMk id="44" creationId="{9BBB45E5-1A9E-68B1-3D2A-C9AE92F72541}"/>
          </ac:cxnSpMkLst>
        </pc:cxnChg>
        <pc:cxnChg chg="add mod">
          <ac:chgData name="Ali, Syed Waqqas" userId="1b3a5f44-9498-4738-8c4e-8127257d744d" providerId="ADAL" clId="{EC383793-85F4-4460-93F7-CA245DB705D4}" dt="2024-02-07T18:21:13.465" v="1405" actId="1076"/>
          <ac:cxnSpMkLst>
            <pc:docMk/>
            <pc:sldMk cId="3878809455" sldId="343"/>
            <ac:cxnSpMk id="45" creationId="{D4694A73-434D-5228-4184-83BAF6382566}"/>
          </ac:cxnSpMkLst>
        </pc:cxnChg>
        <pc:cxnChg chg="mod">
          <ac:chgData name="Ali, Syed Waqqas" userId="1b3a5f44-9498-4738-8c4e-8127257d744d" providerId="ADAL" clId="{EC383793-85F4-4460-93F7-CA245DB705D4}" dt="2024-02-07T19:39:18.299" v="4305" actId="14100"/>
          <ac:cxnSpMkLst>
            <pc:docMk/>
            <pc:sldMk cId="3878809455" sldId="343"/>
            <ac:cxnSpMk id="50" creationId="{7B6BFEF2-8C56-B508-7325-0DE24E46208D}"/>
          </ac:cxnSpMkLst>
        </pc:cxnChg>
        <pc:cxnChg chg="add mod">
          <ac:chgData name="Ali, Syed Waqqas" userId="1b3a5f44-9498-4738-8c4e-8127257d744d" providerId="ADAL" clId="{EC383793-85F4-4460-93F7-CA245DB705D4}" dt="2024-02-07T18:21:13.465" v="1405" actId="1076"/>
          <ac:cxnSpMkLst>
            <pc:docMk/>
            <pc:sldMk cId="3878809455" sldId="343"/>
            <ac:cxnSpMk id="51" creationId="{6AAC817D-B211-09BC-1DFD-0442E222D556}"/>
          </ac:cxnSpMkLst>
        </pc:cxnChg>
        <pc:cxnChg chg="mod">
          <ac:chgData name="Ali, Syed Waqqas" userId="1b3a5f44-9498-4738-8c4e-8127257d744d" providerId="ADAL" clId="{EC383793-85F4-4460-93F7-CA245DB705D4}" dt="2024-02-07T19:34:26.032" v="4204" actId="14100"/>
          <ac:cxnSpMkLst>
            <pc:docMk/>
            <pc:sldMk cId="3878809455" sldId="343"/>
            <ac:cxnSpMk id="56" creationId="{A9FFE78C-2EF0-A8FE-8FA1-BADCC3778275}"/>
          </ac:cxnSpMkLst>
        </pc:cxnChg>
        <pc:cxnChg chg="add mod">
          <ac:chgData name="Ali, Syed Waqqas" userId="1b3a5f44-9498-4738-8c4e-8127257d744d" providerId="ADAL" clId="{EC383793-85F4-4460-93F7-CA245DB705D4}" dt="2024-02-07T18:21:13.465" v="1405" actId="1076"/>
          <ac:cxnSpMkLst>
            <pc:docMk/>
            <pc:sldMk cId="3878809455" sldId="343"/>
            <ac:cxnSpMk id="57" creationId="{4CDFA618-1467-07D1-1B66-2EA8962868EB}"/>
          </ac:cxnSpMkLst>
        </pc:cxnChg>
        <pc:cxnChg chg="mod">
          <ac:chgData name="Ali, Syed Waqqas" userId="1b3a5f44-9498-4738-8c4e-8127257d744d" providerId="ADAL" clId="{EC383793-85F4-4460-93F7-CA245DB705D4}" dt="2024-02-07T19:37:53.992" v="4276" actId="14100"/>
          <ac:cxnSpMkLst>
            <pc:docMk/>
            <pc:sldMk cId="3878809455" sldId="343"/>
            <ac:cxnSpMk id="64" creationId="{5CDA9D7F-88CF-A5CB-5A1A-339390895209}"/>
          </ac:cxnSpMkLst>
        </pc:cxnChg>
        <pc:cxnChg chg="del mod">
          <ac:chgData name="Ali, Syed Waqqas" userId="1b3a5f44-9498-4738-8c4e-8127257d744d" providerId="ADAL" clId="{EC383793-85F4-4460-93F7-CA245DB705D4}" dt="2024-02-07T19:43:37.190" v="4388" actId="478"/>
          <ac:cxnSpMkLst>
            <pc:docMk/>
            <pc:sldMk cId="3878809455" sldId="343"/>
            <ac:cxnSpMk id="69" creationId="{818964FC-2D86-315D-DA29-AD6257AA2BC2}"/>
          </ac:cxnSpMkLst>
        </pc:cxnChg>
        <pc:cxnChg chg="add mod">
          <ac:chgData name="Ali, Syed Waqqas" userId="1b3a5f44-9498-4738-8c4e-8127257d744d" providerId="ADAL" clId="{EC383793-85F4-4460-93F7-CA245DB705D4}" dt="2024-02-07T19:30:44.935" v="4129" actId="14100"/>
          <ac:cxnSpMkLst>
            <pc:docMk/>
            <pc:sldMk cId="3878809455" sldId="343"/>
            <ac:cxnSpMk id="72" creationId="{13A3F67C-564F-098C-A740-243C6EC9E0FB}"/>
          </ac:cxnSpMkLst>
        </pc:cxnChg>
        <pc:cxnChg chg="mod">
          <ac:chgData name="Ali, Syed Waqqas" userId="1b3a5f44-9498-4738-8c4e-8127257d744d" providerId="ADAL" clId="{EC383793-85F4-4460-93F7-CA245DB705D4}" dt="2024-02-07T19:38:46.264" v="4293" actId="14100"/>
          <ac:cxnSpMkLst>
            <pc:docMk/>
            <pc:sldMk cId="3878809455" sldId="343"/>
            <ac:cxnSpMk id="75" creationId="{1522EA76-E537-734C-3205-2F28CFB02FB1}"/>
          </ac:cxnSpMkLst>
        </pc:cxnChg>
        <pc:cxnChg chg="add mod">
          <ac:chgData name="Ali, Syed Waqqas" userId="1b3a5f44-9498-4738-8c4e-8127257d744d" providerId="ADAL" clId="{EC383793-85F4-4460-93F7-CA245DB705D4}" dt="2024-02-07T19:31:58.175" v="4152" actId="1076"/>
          <ac:cxnSpMkLst>
            <pc:docMk/>
            <pc:sldMk cId="3878809455" sldId="343"/>
            <ac:cxnSpMk id="76" creationId="{7A72F68A-FE72-C81B-666D-C67E8955C252}"/>
          </ac:cxnSpMkLst>
        </pc:cxnChg>
        <pc:cxnChg chg="add mod">
          <ac:chgData name="Ali, Syed Waqqas" userId="1b3a5f44-9498-4738-8c4e-8127257d744d" providerId="ADAL" clId="{EC383793-85F4-4460-93F7-CA245DB705D4}" dt="2024-02-07T19:32:13.717" v="4159" actId="1076"/>
          <ac:cxnSpMkLst>
            <pc:docMk/>
            <pc:sldMk cId="3878809455" sldId="343"/>
            <ac:cxnSpMk id="80" creationId="{E973E1CF-5426-3A35-8ABB-E41DC675BD35}"/>
          </ac:cxnSpMkLst>
        </pc:cxnChg>
        <pc:cxnChg chg="add del mod">
          <ac:chgData name="Ali, Syed Waqqas" userId="1b3a5f44-9498-4738-8c4e-8127257d744d" providerId="ADAL" clId="{EC383793-85F4-4460-93F7-CA245DB705D4}" dt="2024-02-07T18:23:23.651" v="1441" actId="478"/>
          <ac:cxnSpMkLst>
            <pc:docMk/>
            <pc:sldMk cId="3878809455" sldId="343"/>
            <ac:cxnSpMk id="103" creationId="{5EECA37D-5189-6CEB-2FC4-EDA25CEB171E}"/>
          </ac:cxnSpMkLst>
        </pc:cxnChg>
        <pc:cxnChg chg="add mod">
          <ac:chgData name="Ali, Syed Waqqas" userId="1b3a5f44-9498-4738-8c4e-8127257d744d" providerId="ADAL" clId="{EC383793-85F4-4460-93F7-CA245DB705D4}" dt="2024-02-07T19:33:18.074" v="4182" actId="14100"/>
          <ac:cxnSpMkLst>
            <pc:docMk/>
            <pc:sldMk cId="3878809455" sldId="343"/>
            <ac:cxnSpMk id="156" creationId="{D94179BD-2779-33D5-15AB-8F1E4E2A6B70}"/>
          </ac:cxnSpMkLst>
        </pc:cxnChg>
        <pc:cxnChg chg="add mod">
          <ac:chgData name="Ali, Syed Waqqas" userId="1b3a5f44-9498-4738-8c4e-8127257d744d" providerId="ADAL" clId="{EC383793-85F4-4460-93F7-CA245DB705D4}" dt="2024-02-07T19:34:39.732" v="4210" actId="14100"/>
          <ac:cxnSpMkLst>
            <pc:docMk/>
            <pc:sldMk cId="3878809455" sldId="343"/>
            <ac:cxnSpMk id="162" creationId="{21783303-FC18-7F31-23CC-F0A852592401}"/>
          </ac:cxnSpMkLst>
        </pc:cxnChg>
        <pc:cxnChg chg="add mod">
          <ac:chgData name="Ali, Syed Waqqas" userId="1b3a5f44-9498-4738-8c4e-8127257d744d" providerId="ADAL" clId="{EC383793-85F4-4460-93F7-CA245DB705D4}" dt="2024-02-07T19:35:16.811" v="4227" actId="14100"/>
          <ac:cxnSpMkLst>
            <pc:docMk/>
            <pc:sldMk cId="3878809455" sldId="343"/>
            <ac:cxnSpMk id="167" creationId="{6EB07BC8-47AD-693C-95BB-6DCB3550F11E}"/>
          </ac:cxnSpMkLst>
        </pc:cxnChg>
        <pc:cxnChg chg="add mod">
          <ac:chgData name="Ali, Syed Waqqas" userId="1b3a5f44-9498-4738-8c4e-8127257d744d" providerId="ADAL" clId="{EC383793-85F4-4460-93F7-CA245DB705D4}" dt="2024-02-07T19:37:25.833" v="4268" actId="14100"/>
          <ac:cxnSpMkLst>
            <pc:docMk/>
            <pc:sldMk cId="3878809455" sldId="343"/>
            <ac:cxnSpMk id="174" creationId="{2914AB78-CE1B-0717-16A3-62BC9AB6E00E}"/>
          </ac:cxnSpMkLst>
        </pc:cxnChg>
        <pc:cxnChg chg="add mod">
          <ac:chgData name="Ali, Syed Waqqas" userId="1b3a5f44-9498-4738-8c4e-8127257d744d" providerId="ADAL" clId="{EC383793-85F4-4460-93F7-CA245DB705D4}" dt="2024-02-07T19:39:48.500" v="4314" actId="14100"/>
          <ac:cxnSpMkLst>
            <pc:docMk/>
            <pc:sldMk cId="3878809455" sldId="343"/>
            <ac:cxnSpMk id="188" creationId="{31E42B97-82F6-BD98-8743-EF659231D402}"/>
          </ac:cxnSpMkLst>
        </pc:cxnChg>
      </pc:sldChg>
      <pc:sldChg chg="addSp modSp add del mod">
        <pc:chgData name="Ali, Syed Waqqas" userId="1b3a5f44-9498-4738-8c4e-8127257d744d" providerId="ADAL" clId="{EC383793-85F4-4460-93F7-CA245DB705D4}" dt="2024-02-07T19:44:34.808" v="4390" actId="47"/>
        <pc:sldMkLst>
          <pc:docMk/>
          <pc:sldMk cId="2167769725" sldId="344"/>
        </pc:sldMkLst>
        <pc:spChg chg="add mod">
          <ac:chgData name="Ali, Syed Waqqas" userId="1b3a5f44-9498-4738-8c4e-8127257d744d" providerId="ADAL" clId="{EC383793-85F4-4460-93F7-CA245DB705D4}" dt="2024-02-07T18:27:43.459" v="1597" actId="207"/>
          <ac:spMkLst>
            <pc:docMk/>
            <pc:sldMk cId="2167769725" sldId="344"/>
            <ac:spMk id="2" creationId="{D0529983-5388-B4B9-B1E7-CC4D8BA9BBD0}"/>
          </ac:spMkLst>
        </pc:spChg>
        <pc:spChg chg="add mod">
          <ac:chgData name="Ali, Syed Waqqas" userId="1b3a5f44-9498-4738-8c4e-8127257d744d" providerId="ADAL" clId="{EC383793-85F4-4460-93F7-CA245DB705D4}" dt="2024-02-07T18:27:50.505" v="1599" actId="1076"/>
          <ac:spMkLst>
            <pc:docMk/>
            <pc:sldMk cId="2167769725" sldId="344"/>
            <ac:spMk id="3" creationId="{78026962-D1CB-6016-46D6-535AB1EE066F}"/>
          </ac:spMkLst>
        </pc:spChg>
        <pc:spChg chg="add mod">
          <ac:chgData name="Ali, Syed Waqqas" userId="1b3a5f44-9498-4738-8c4e-8127257d744d" providerId="ADAL" clId="{EC383793-85F4-4460-93F7-CA245DB705D4}" dt="2024-02-07T18:28:02.911" v="1602" actId="207"/>
          <ac:spMkLst>
            <pc:docMk/>
            <pc:sldMk cId="2167769725" sldId="344"/>
            <ac:spMk id="10" creationId="{1EA4E36A-3F61-7292-E071-11F507D725B7}"/>
          </ac:spMkLst>
        </pc:spChg>
        <pc:spChg chg="add mod">
          <ac:chgData name="Ali, Syed Waqqas" userId="1b3a5f44-9498-4738-8c4e-8127257d744d" providerId="ADAL" clId="{EC383793-85F4-4460-93F7-CA245DB705D4}" dt="2024-02-07T18:28:08.820" v="1605" actId="14100"/>
          <ac:spMkLst>
            <pc:docMk/>
            <pc:sldMk cId="2167769725" sldId="344"/>
            <ac:spMk id="11" creationId="{1C2F0755-4323-9794-0252-9AEC9A1A6943}"/>
          </ac:spMkLst>
        </pc:spChg>
        <pc:spChg chg="add mod">
          <ac:chgData name="Ali, Syed Waqqas" userId="1b3a5f44-9498-4738-8c4e-8127257d744d" providerId="ADAL" clId="{EC383793-85F4-4460-93F7-CA245DB705D4}" dt="2024-02-07T18:28:15.346" v="1608" actId="14100"/>
          <ac:spMkLst>
            <pc:docMk/>
            <pc:sldMk cId="2167769725" sldId="344"/>
            <ac:spMk id="12" creationId="{83B4C793-895E-BC90-0EF5-4665F65E2143}"/>
          </ac:spMkLst>
        </pc:spChg>
        <pc:spChg chg="add mod">
          <ac:chgData name="Ali, Syed Waqqas" userId="1b3a5f44-9498-4738-8c4e-8127257d744d" providerId="ADAL" clId="{EC383793-85F4-4460-93F7-CA245DB705D4}" dt="2024-02-07T18:28:28.662" v="1612" actId="207"/>
          <ac:spMkLst>
            <pc:docMk/>
            <pc:sldMk cId="2167769725" sldId="344"/>
            <ac:spMk id="15" creationId="{6611BDAB-2BED-4C60-DA96-2DFF6EC2BC9E}"/>
          </ac:spMkLst>
        </pc:spChg>
        <pc:spChg chg="add mod">
          <ac:chgData name="Ali, Syed Waqqas" userId="1b3a5f44-9498-4738-8c4e-8127257d744d" providerId="ADAL" clId="{EC383793-85F4-4460-93F7-CA245DB705D4}" dt="2024-02-07T18:28:33.123" v="1614" actId="1076"/>
          <ac:spMkLst>
            <pc:docMk/>
            <pc:sldMk cId="2167769725" sldId="344"/>
            <ac:spMk id="16" creationId="{89440447-0D07-BF46-32CC-C90CDC6742D7}"/>
          </ac:spMkLst>
        </pc:spChg>
        <pc:spChg chg="add mod">
          <ac:chgData name="Ali, Syed Waqqas" userId="1b3a5f44-9498-4738-8c4e-8127257d744d" providerId="ADAL" clId="{EC383793-85F4-4460-93F7-CA245DB705D4}" dt="2024-02-07T18:28:58.789" v="1621" actId="207"/>
          <ac:spMkLst>
            <pc:docMk/>
            <pc:sldMk cId="2167769725" sldId="344"/>
            <ac:spMk id="18" creationId="{092F4EBE-CF26-B979-3D16-784438269C75}"/>
          </ac:spMkLst>
        </pc:spChg>
        <pc:spChg chg="add mod">
          <ac:chgData name="Ali, Syed Waqqas" userId="1b3a5f44-9498-4738-8c4e-8127257d744d" providerId="ADAL" clId="{EC383793-85F4-4460-93F7-CA245DB705D4}" dt="2024-02-07T18:29:04.862" v="1623" actId="1076"/>
          <ac:spMkLst>
            <pc:docMk/>
            <pc:sldMk cId="2167769725" sldId="344"/>
            <ac:spMk id="19" creationId="{9B5E9E8C-4E15-3422-27E6-9942E380D3FE}"/>
          </ac:spMkLst>
        </pc:spChg>
        <pc:spChg chg="mod">
          <ac:chgData name="Ali, Syed Waqqas" userId="1b3a5f44-9498-4738-8c4e-8127257d744d" providerId="ADAL" clId="{EC383793-85F4-4460-93F7-CA245DB705D4}" dt="2024-02-07T18:28:38.108" v="1615" actId="1076"/>
          <ac:spMkLst>
            <pc:docMk/>
            <pc:sldMk cId="2167769725" sldId="344"/>
            <ac:spMk id="77" creationId="{E51358B0-58C4-B0B6-81F9-2CC15AD8B130}"/>
          </ac:spMkLst>
        </pc:spChg>
      </pc:sldChg>
      <pc:sldChg chg="modSp add mod">
        <pc:chgData name="Ali, Syed Waqqas" userId="1b3a5f44-9498-4738-8c4e-8127257d744d" providerId="ADAL" clId="{EC383793-85F4-4460-93F7-CA245DB705D4}" dt="2024-02-07T19:56:43.088" v="4629" actId="20577"/>
        <pc:sldMkLst>
          <pc:docMk/>
          <pc:sldMk cId="255820758" sldId="345"/>
        </pc:sldMkLst>
        <pc:spChg chg="mod">
          <ac:chgData name="Ali, Syed Waqqas" userId="1b3a5f44-9498-4738-8c4e-8127257d744d" providerId="ADAL" clId="{EC383793-85F4-4460-93F7-CA245DB705D4}" dt="2024-02-07T18:32:04.632" v="1846" actId="20577"/>
          <ac:spMkLst>
            <pc:docMk/>
            <pc:sldMk cId="255820758" sldId="345"/>
            <ac:spMk id="2" creationId="{639DFE1E-D498-9542-F5A0-ACAE89B66896}"/>
          </ac:spMkLst>
        </pc:spChg>
        <pc:spChg chg="mod">
          <ac:chgData name="Ali, Syed Waqqas" userId="1b3a5f44-9498-4738-8c4e-8127257d744d" providerId="ADAL" clId="{EC383793-85F4-4460-93F7-CA245DB705D4}" dt="2024-02-07T19:56:43.088" v="4629" actId="20577"/>
          <ac:spMkLst>
            <pc:docMk/>
            <pc:sldMk cId="255820758" sldId="345"/>
            <ac:spMk id="3" creationId="{C90AE473-6884-4FC1-697E-2A6496CEF9D8}"/>
          </ac:spMkLst>
        </pc:spChg>
      </pc:sldChg>
      <pc:sldChg chg="addSp modSp add mod">
        <pc:chgData name="Ali, Syed Waqqas" userId="1b3a5f44-9498-4738-8c4e-8127257d744d" providerId="ADAL" clId="{EC383793-85F4-4460-93F7-CA245DB705D4}" dt="2024-02-08T14:34:11.187" v="20782" actId="20577"/>
        <pc:sldMkLst>
          <pc:docMk/>
          <pc:sldMk cId="2322985347" sldId="346"/>
        </pc:sldMkLst>
        <pc:spChg chg="mod">
          <ac:chgData name="Ali, Syed Waqqas" userId="1b3a5f44-9498-4738-8c4e-8127257d744d" providerId="ADAL" clId="{EC383793-85F4-4460-93F7-CA245DB705D4}" dt="2024-02-07T18:32:12.131" v="1858" actId="20577"/>
          <ac:spMkLst>
            <pc:docMk/>
            <pc:sldMk cId="2322985347" sldId="346"/>
            <ac:spMk id="2" creationId="{36EE94DB-3502-2760-C942-9DB668EC4BCB}"/>
          </ac:spMkLst>
        </pc:spChg>
        <pc:spChg chg="mod">
          <ac:chgData name="Ali, Syed Waqqas" userId="1b3a5f44-9498-4738-8c4e-8127257d744d" providerId="ADAL" clId="{EC383793-85F4-4460-93F7-CA245DB705D4}" dt="2024-02-08T14:34:11.187" v="20782" actId="20577"/>
          <ac:spMkLst>
            <pc:docMk/>
            <pc:sldMk cId="2322985347" sldId="346"/>
            <ac:spMk id="3" creationId="{91747B36-9F72-DE7F-234C-D265597C9EF0}"/>
          </ac:spMkLst>
        </pc:spChg>
        <pc:spChg chg="add mod">
          <ac:chgData name="Ali, Syed Waqqas" userId="1b3a5f44-9498-4738-8c4e-8127257d744d" providerId="ADAL" clId="{EC383793-85F4-4460-93F7-CA245DB705D4}" dt="2024-02-07T18:40:56.498" v="2154" actId="1076"/>
          <ac:spMkLst>
            <pc:docMk/>
            <pc:sldMk cId="2322985347" sldId="346"/>
            <ac:spMk id="9" creationId="{118C580A-43D0-04AA-66D8-0A7DD3489647}"/>
          </ac:spMkLst>
        </pc:spChg>
      </pc:sldChg>
      <pc:sldChg chg="modSp add mod">
        <pc:chgData name="Ali, Syed Waqqas" userId="1b3a5f44-9498-4738-8c4e-8127257d744d" providerId="ADAL" clId="{EC383793-85F4-4460-93F7-CA245DB705D4}" dt="2024-02-07T18:42:17.680" v="2184" actId="20577"/>
        <pc:sldMkLst>
          <pc:docMk/>
          <pc:sldMk cId="2860889984" sldId="347"/>
        </pc:sldMkLst>
        <pc:spChg chg="mod">
          <ac:chgData name="Ali, Syed Waqqas" userId="1b3a5f44-9498-4738-8c4e-8127257d744d" providerId="ADAL" clId="{EC383793-85F4-4460-93F7-CA245DB705D4}" dt="2024-02-07T18:42:17.680" v="2184" actId="20577"/>
          <ac:spMkLst>
            <pc:docMk/>
            <pc:sldMk cId="2860889984" sldId="347"/>
            <ac:spMk id="2" creationId="{F3E9A5BE-2471-D35D-B913-92A1D30592BD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7T20:03:32.697" v="4707" actId="1076"/>
        <pc:sldMkLst>
          <pc:docMk/>
          <pc:sldMk cId="352639048" sldId="348"/>
        </pc:sldMkLst>
        <pc:spChg chg="mod">
          <ac:chgData name="Ali, Syed Waqqas" userId="1b3a5f44-9498-4738-8c4e-8127257d744d" providerId="ADAL" clId="{EC383793-85F4-4460-93F7-CA245DB705D4}" dt="2024-02-07T18:42:47.118" v="2204" actId="20577"/>
          <ac:spMkLst>
            <pc:docMk/>
            <pc:sldMk cId="352639048" sldId="348"/>
            <ac:spMk id="2" creationId="{20BF0CE5-C02E-1089-65FC-33B1AE1B96C9}"/>
          </ac:spMkLst>
        </pc:spChg>
        <pc:spChg chg="mod">
          <ac:chgData name="Ali, Syed Waqqas" userId="1b3a5f44-9498-4738-8c4e-8127257d744d" providerId="ADAL" clId="{EC383793-85F4-4460-93F7-CA245DB705D4}" dt="2024-02-07T19:51:00.051" v="4545" actId="20577"/>
          <ac:spMkLst>
            <pc:docMk/>
            <pc:sldMk cId="352639048" sldId="348"/>
            <ac:spMk id="3" creationId="{645217AF-8867-F641-2E06-B1854A38DEF1}"/>
          </ac:spMkLst>
        </pc:spChg>
        <pc:spChg chg="del">
          <ac:chgData name="Ali, Syed Waqqas" userId="1b3a5f44-9498-4738-8c4e-8127257d744d" providerId="ADAL" clId="{EC383793-85F4-4460-93F7-CA245DB705D4}" dt="2024-02-07T18:42:50.607" v="2205" actId="478"/>
          <ac:spMkLst>
            <pc:docMk/>
            <pc:sldMk cId="352639048" sldId="348"/>
            <ac:spMk id="9" creationId="{F8F0A26A-2617-0D9B-D939-E73131F2D95D}"/>
          </ac:spMkLst>
        </pc:spChg>
        <pc:spChg chg="add mod">
          <ac:chgData name="Ali, Syed Waqqas" userId="1b3a5f44-9498-4738-8c4e-8127257d744d" providerId="ADAL" clId="{EC383793-85F4-4460-93F7-CA245DB705D4}" dt="2024-02-07T18:43:00.318" v="2237" actId="207"/>
          <ac:spMkLst>
            <pc:docMk/>
            <pc:sldMk cId="352639048" sldId="348"/>
            <ac:spMk id="10" creationId="{B8EE791A-C392-469B-94EE-32E88AC1244F}"/>
          </ac:spMkLst>
        </pc:spChg>
        <pc:spChg chg="add mod">
          <ac:chgData name="Ali, Syed Waqqas" userId="1b3a5f44-9498-4738-8c4e-8127257d744d" providerId="ADAL" clId="{EC383793-85F4-4460-93F7-CA245DB705D4}" dt="2024-02-07T18:43:05.218" v="2240" actId="14100"/>
          <ac:spMkLst>
            <pc:docMk/>
            <pc:sldMk cId="352639048" sldId="348"/>
            <ac:spMk id="11" creationId="{B9A8CF37-A511-36F9-D405-6290989F3859}"/>
          </ac:spMkLst>
        </pc:spChg>
        <pc:spChg chg="add mod">
          <ac:chgData name="Ali, Syed Waqqas" userId="1b3a5f44-9498-4738-8c4e-8127257d744d" providerId="ADAL" clId="{EC383793-85F4-4460-93F7-CA245DB705D4}" dt="2024-02-07T20:03:32.697" v="4707" actId="1076"/>
          <ac:spMkLst>
            <pc:docMk/>
            <pc:sldMk cId="352639048" sldId="348"/>
            <ac:spMk id="12" creationId="{462DAB5F-986D-1728-57BB-F452B064772A}"/>
          </ac:spMkLst>
        </pc:spChg>
        <pc:spChg chg="add mod">
          <ac:chgData name="Ali, Syed Waqqas" userId="1b3a5f44-9498-4738-8c4e-8127257d744d" providerId="ADAL" clId="{EC383793-85F4-4460-93F7-CA245DB705D4}" dt="2024-02-07T18:43:24.037" v="2258" actId="14100"/>
          <ac:spMkLst>
            <pc:docMk/>
            <pc:sldMk cId="352639048" sldId="348"/>
            <ac:spMk id="13" creationId="{6F506E30-A816-F1A0-09E9-8B9ACE677D20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7T20:04:35.597" v="4713" actId="20577"/>
        <pc:sldMkLst>
          <pc:docMk/>
          <pc:sldMk cId="3438124713" sldId="349"/>
        </pc:sldMkLst>
        <pc:spChg chg="mod">
          <ac:chgData name="Ali, Syed Waqqas" userId="1b3a5f44-9498-4738-8c4e-8127257d744d" providerId="ADAL" clId="{EC383793-85F4-4460-93F7-CA245DB705D4}" dt="2024-02-07T20:04:35.597" v="4713" actId="20577"/>
          <ac:spMkLst>
            <pc:docMk/>
            <pc:sldMk cId="3438124713" sldId="349"/>
            <ac:spMk id="2" creationId="{889C8B68-4263-1EF9-23E9-DCA492E33A2F}"/>
          </ac:spMkLst>
        </pc:spChg>
        <pc:spChg chg="mod">
          <ac:chgData name="Ali, Syed Waqqas" userId="1b3a5f44-9498-4738-8c4e-8127257d744d" providerId="ADAL" clId="{EC383793-85F4-4460-93F7-CA245DB705D4}" dt="2024-02-07T18:46:09.396" v="2478"/>
          <ac:spMkLst>
            <pc:docMk/>
            <pc:sldMk cId="3438124713" sldId="349"/>
            <ac:spMk id="3" creationId="{A5278B9E-5C2C-E2AB-C1FD-2EA6B90F89CD}"/>
          </ac:spMkLst>
        </pc:spChg>
        <pc:spChg chg="add mod">
          <ac:chgData name="Ali, Syed Waqqas" userId="1b3a5f44-9498-4738-8c4e-8127257d744d" providerId="ADAL" clId="{EC383793-85F4-4460-93F7-CA245DB705D4}" dt="2024-02-07T18:43:46.644" v="2269" actId="1076"/>
          <ac:spMkLst>
            <pc:docMk/>
            <pc:sldMk cId="3438124713" sldId="349"/>
            <ac:spMk id="9" creationId="{953DBE04-DB38-0940-C29A-23B245E17DCC}"/>
          </ac:spMkLst>
        </pc:spChg>
        <pc:spChg chg="mod">
          <ac:chgData name="Ali, Syed Waqqas" userId="1b3a5f44-9498-4738-8c4e-8127257d744d" providerId="ADAL" clId="{EC383793-85F4-4460-93F7-CA245DB705D4}" dt="2024-02-07T18:43:32.187" v="2261" actId="14100"/>
          <ac:spMkLst>
            <pc:docMk/>
            <pc:sldMk cId="3438124713" sldId="349"/>
            <ac:spMk id="10" creationId="{AEDDCFC4-581E-D919-8535-E6765675986E}"/>
          </ac:spMkLst>
        </pc:spChg>
        <pc:spChg chg="mod">
          <ac:chgData name="Ali, Syed Waqqas" userId="1b3a5f44-9498-4738-8c4e-8127257d744d" providerId="ADAL" clId="{EC383793-85F4-4460-93F7-CA245DB705D4}" dt="2024-02-07T18:43:40.665" v="2266" actId="1076"/>
          <ac:spMkLst>
            <pc:docMk/>
            <pc:sldMk cId="3438124713" sldId="349"/>
            <ac:spMk id="11" creationId="{FD213A99-EA48-3B71-3CEB-85AB2E972392}"/>
          </ac:spMkLst>
        </pc:spChg>
        <pc:spChg chg="del">
          <ac:chgData name="Ali, Syed Waqqas" userId="1b3a5f44-9498-4738-8c4e-8127257d744d" providerId="ADAL" clId="{EC383793-85F4-4460-93F7-CA245DB705D4}" dt="2024-02-07T18:43:42.048" v="2267" actId="478"/>
          <ac:spMkLst>
            <pc:docMk/>
            <pc:sldMk cId="3438124713" sldId="349"/>
            <ac:spMk id="12" creationId="{8E34869B-DD3D-7AC6-8B1C-9CC3DBB8F21E}"/>
          </ac:spMkLst>
        </pc:spChg>
        <pc:spChg chg="del mod">
          <ac:chgData name="Ali, Syed Waqqas" userId="1b3a5f44-9498-4738-8c4e-8127257d744d" providerId="ADAL" clId="{EC383793-85F4-4460-93F7-CA245DB705D4}" dt="2024-02-07T18:44:27.017" v="2396" actId="478"/>
          <ac:spMkLst>
            <pc:docMk/>
            <pc:sldMk cId="3438124713" sldId="349"/>
            <ac:spMk id="13" creationId="{6A25AF15-2A8C-2484-13E1-C2EE82F2E8AC}"/>
          </ac:spMkLst>
        </pc:spChg>
        <pc:spChg chg="add mod">
          <ac:chgData name="Ali, Syed Waqqas" userId="1b3a5f44-9498-4738-8c4e-8127257d744d" providerId="ADAL" clId="{EC383793-85F4-4460-93F7-CA245DB705D4}" dt="2024-02-07T18:43:52.507" v="2271" actId="1076"/>
          <ac:spMkLst>
            <pc:docMk/>
            <pc:sldMk cId="3438124713" sldId="349"/>
            <ac:spMk id="14" creationId="{4D52C8E7-FAFD-6171-BF1C-487132129BCA}"/>
          </ac:spMkLst>
        </pc:spChg>
      </pc:sldChg>
      <pc:sldChg chg="modSp add mod">
        <pc:chgData name="Ali, Syed Waqqas" userId="1b3a5f44-9498-4738-8c4e-8127257d744d" providerId="ADAL" clId="{EC383793-85F4-4460-93F7-CA245DB705D4}" dt="2024-02-08T14:34:54.454" v="20788"/>
        <pc:sldMkLst>
          <pc:docMk/>
          <pc:sldMk cId="3834192790" sldId="350"/>
        </pc:sldMkLst>
        <pc:spChg chg="mod">
          <ac:chgData name="Ali, Syed Waqqas" userId="1b3a5f44-9498-4738-8c4e-8127257d744d" providerId="ADAL" clId="{EC383793-85F4-4460-93F7-CA245DB705D4}" dt="2024-02-07T20:04:38.946" v="4717" actId="20577"/>
          <ac:spMkLst>
            <pc:docMk/>
            <pc:sldMk cId="3834192790" sldId="350"/>
            <ac:spMk id="2" creationId="{C38A9E65-79F6-FCCB-F6E0-C7D7E0BEAE01}"/>
          </ac:spMkLst>
        </pc:spChg>
        <pc:spChg chg="mod">
          <ac:chgData name="Ali, Syed Waqqas" userId="1b3a5f44-9498-4738-8c4e-8127257d744d" providerId="ADAL" clId="{EC383793-85F4-4460-93F7-CA245DB705D4}" dt="2024-02-08T14:34:54.454" v="20788"/>
          <ac:spMkLst>
            <pc:docMk/>
            <pc:sldMk cId="3834192790" sldId="350"/>
            <ac:spMk id="3" creationId="{1D63E9BC-B19A-1848-5F8B-2D475CF4A581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8T14:35:30.344" v="20815" actId="207"/>
        <pc:sldMkLst>
          <pc:docMk/>
          <pc:sldMk cId="1611091512" sldId="351"/>
        </pc:sldMkLst>
        <pc:spChg chg="mod">
          <ac:chgData name="Ali, Syed Waqqas" userId="1b3a5f44-9498-4738-8c4e-8127257d744d" providerId="ADAL" clId="{EC383793-85F4-4460-93F7-CA245DB705D4}" dt="2024-02-07T20:04:42.138" v="4721" actId="20577"/>
          <ac:spMkLst>
            <pc:docMk/>
            <pc:sldMk cId="1611091512" sldId="351"/>
            <ac:spMk id="2" creationId="{10125D29-8BCA-72C8-2CBA-D5E45BE136F3}"/>
          </ac:spMkLst>
        </pc:spChg>
        <pc:spChg chg="mod">
          <ac:chgData name="Ali, Syed Waqqas" userId="1b3a5f44-9498-4738-8c4e-8127257d744d" providerId="ADAL" clId="{EC383793-85F4-4460-93F7-CA245DB705D4}" dt="2024-02-08T14:35:30.344" v="20815" actId="207"/>
          <ac:spMkLst>
            <pc:docMk/>
            <pc:sldMk cId="1611091512" sldId="351"/>
            <ac:spMk id="3" creationId="{E155408C-C947-9FCF-5E21-CC8866087C1C}"/>
          </ac:spMkLst>
        </pc:spChg>
        <pc:spChg chg="add mod">
          <ac:chgData name="Ali, Syed Waqqas" userId="1b3a5f44-9498-4738-8c4e-8127257d744d" providerId="ADAL" clId="{EC383793-85F4-4460-93F7-CA245DB705D4}" dt="2024-02-07T19:51:28.970" v="4551" actId="1076"/>
          <ac:spMkLst>
            <pc:docMk/>
            <pc:sldMk cId="1611091512" sldId="351"/>
            <ac:spMk id="9" creationId="{3ADCAC65-7FAD-23C8-3465-25DE035C281F}"/>
          </ac:spMkLst>
        </pc:spChg>
        <pc:spChg chg="mod">
          <ac:chgData name="Ali, Syed Waqqas" userId="1b3a5f44-9498-4738-8c4e-8127257d744d" providerId="ADAL" clId="{EC383793-85F4-4460-93F7-CA245DB705D4}" dt="2024-02-07T19:51:27.074" v="4550" actId="1076"/>
          <ac:spMkLst>
            <pc:docMk/>
            <pc:sldMk cId="1611091512" sldId="351"/>
            <ac:spMk id="10" creationId="{D5911B25-10F7-9E2C-5033-77168E461F06}"/>
          </ac:spMkLst>
        </pc:spChg>
        <pc:spChg chg="mod">
          <ac:chgData name="Ali, Syed Waqqas" userId="1b3a5f44-9498-4738-8c4e-8127257d744d" providerId="ADAL" clId="{EC383793-85F4-4460-93F7-CA245DB705D4}" dt="2024-02-07T19:51:22.894" v="4549" actId="1076"/>
          <ac:spMkLst>
            <pc:docMk/>
            <pc:sldMk cId="1611091512" sldId="351"/>
            <ac:spMk id="11" creationId="{FCFF5C3E-5ECC-4D13-1722-75D2B4B2BAEF}"/>
          </ac:spMkLst>
        </pc:spChg>
        <pc:spChg chg="del">
          <ac:chgData name="Ali, Syed Waqqas" userId="1b3a5f44-9498-4738-8c4e-8127257d744d" providerId="ADAL" clId="{EC383793-85F4-4460-93F7-CA245DB705D4}" dt="2024-02-07T18:47:17.967" v="2505" actId="478"/>
          <ac:spMkLst>
            <pc:docMk/>
            <pc:sldMk cId="1611091512" sldId="351"/>
            <ac:spMk id="12" creationId="{2FD8F168-5EE9-AE2D-4C4C-42D8222EBB59}"/>
          </ac:spMkLst>
        </pc:spChg>
        <pc:spChg chg="del">
          <ac:chgData name="Ali, Syed Waqqas" userId="1b3a5f44-9498-4738-8c4e-8127257d744d" providerId="ADAL" clId="{EC383793-85F4-4460-93F7-CA245DB705D4}" dt="2024-02-07T18:47:39.110" v="2550" actId="478"/>
          <ac:spMkLst>
            <pc:docMk/>
            <pc:sldMk cId="1611091512" sldId="351"/>
            <ac:spMk id="13" creationId="{AC33FEA5-67C8-55DA-956A-C2E622D372BF}"/>
          </ac:spMkLst>
        </pc:spChg>
        <pc:spChg chg="add mod">
          <ac:chgData name="Ali, Syed Waqqas" userId="1b3a5f44-9498-4738-8c4e-8127257d744d" providerId="ADAL" clId="{EC383793-85F4-4460-93F7-CA245DB705D4}" dt="2024-02-07T19:51:31.327" v="4552" actId="1076"/>
          <ac:spMkLst>
            <pc:docMk/>
            <pc:sldMk cId="1611091512" sldId="351"/>
            <ac:spMk id="14" creationId="{A315F246-6549-0B9B-5F4E-E76F2E1A1249}"/>
          </ac:spMkLst>
        </pc:spChg>
        <pc:spChg chg="add mod">
          <ac:chgData name="Ali, Syed Waqqas" userId="1b3a5f44-9498-4738-8c4e-8127257d744d" providerId="ADAL" clId="{EC383793-85F4-4460-93F7-CA245DB705D4}" dt="2024-02-07T19:58:14.144" v="4631" actId="14100"/>
          <ac:spMkLst>
            <pc:docMk/>
            <pc:sldMk cId="1611091512" sldId="351"/>
            <ac:spMk id="15" creationId="{FB9B5E64-701A-78A5-1898-6A044BCB1553}"/>
          </ac:spMkLst>
        </pc:spChg>
        <pc:spChg chg="add del mod">
          <ac:chgData name="Ali, Syed Waqqas" userId="1b3a5f44-9498-4738-8c4e-8127257d744d" providerId="ADAL" clId="{EC383793-85F4-4460-93F7-CA245DB705D4}" dt="2024-02-08T14:35:13.398" v="20789" actId="21"/>
          <ac:spMkLst>
            <pc:docMk/>
            <pc:sldMk cId="1611091512" sldId="351"/>
            <ac:spMk id="16" creationId="{451A4850-D93A-AA55-8A9B-B761FD54D5BB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8T14:35:17.626" v="20790"/>
        <pc:sldMkLst>
          <pc:docMk/>
          <pc:sldMk cId="4059259037" sldId="352"/>
        </pc:sldMkLst>
        <pc:spChg chg="mod">
          <ac:chgData name="Ali, Syed Waqqas" userId="1b3a5f44-9498-4738-8c4e-8127257d744d" providerId="ADAL" clId="{EC383793-85F4-4460-93F7-CA245DB705D4}" dt="2024-02-07T20:04:46.892" v="4725" actId="20577"/>
          <ac:spMkLst>
            <pc:docMk/>
            <pc:sldMk cId="4059259037" sldId="352"/>
            <ac:spMk id="2" creationId="{022F5395-CE40-4840-51E4-DB8B47796A07}"/>
          </ac:spMkLst>
        </pc:spChg>
        <pc:spChg chg="mod">
          <ac:chgData name="Ali, Syed Waqqas" userId="1b3a5f44-9498-4738-8c4e-8127257d744d" providerId="ADAL" clId="{EC383793-85F4-4460-93F7-CA245DB705D4}" dt="2024-02-07T19:51:50.927" v="4556" actId="20577"/>
          <ac:spMkLst>
            <pc:docMk/>
            <pc:sldMk cId="4059259037" sldId="352"/>
            <ac:spMk id="3" creationId="{255548BB-73B2-C54D-00F0-45094CE30EBA}"/>
          </ac:spMkLst>
        </pc:spChg>
        <pc:spChg chg="mod">
          <ac:chgData name="Ali, Syed Waqqas" userId="1b3a5f44-9498-4738-8c4e-8127257d744d" providerId="ADAL" clId="{EC383793-85F4-4460-93F7-CA245DB705D4}" dt="2024-02-07T19:51:55.131" v="4558" actId="1076"/>
          <ac:spMkLst>
            <pc:docMk/>
            <pc:sldMk cId="4059259037" sldId="352"/>
            <ac:spMk id="9" creationId="{44437852-EA2C-E41E-6FA5-407DB36DB5BB}"/>
          </ac:spMkLst>
        </pc:spChg>
        <pc:spChg chg="mod">
          <ac:chgData name="Ali, Syed Waqqas" userId="1b3a5f44-9498-4738-8c4e-8127257d744d" providerId="ADAL" clId="{EC383793-85F4-4460-93F7-CA245DB705D4}" dt="2024-02-07T19:51:53.871" v="4557" actId="1076"/>
          <ac:spMkLst>
            <pc:docMk/>
            <pc:sldMk cId="4059259037" sldId="352"/>
            <ac:spMk id="10" creationId="{E35C101A-CE80-3624-DDC0-303DFCDE9288}"/>
          </ac:spMkLst>
        </pc:spChg>
        <pc:spChg chg="mod">
          <ac:chgData name="Ali, Syed Waqqas" userId="1b3a5f44-9498-4738-8c4e-8127257d744d" providerId="ADAL" clId="{EC383793-85F4-4460-93F7-CA245DB705D4}" dt="2024-02-07T19:51:58.409" v="4560" actId="1076"/>
          <ac:spMkLst>
            <pc:docMk/>
            <pc:sldMk cId="4059259037" sldId="352"/>
            <ac:spMk id="11" creationId="{6276D504-B266-B00D-7CDF-E16B9089D9ED}"/>
          </ac:spMkLst>
        </pc:spChg>
        <pc:spChg chg="add del mod">
          <ac:chgData name="Ali, Syed Waqqas" userId="1b3a5f44-9498-4738-8c4e-8127257d744d" providerId="ADAL" clId="{EC383793-85F4-4460-93F7-CA245DB705D4}" dt="2024-02-07T19:52:40.922" v="4568" actId="478"/>
          <ac:spMkLst>
            <pc:docMk/>
            <pc:sldMk cId="4059259037" sldId="352"/>
            <ac:spMk id="12" creationId="{D9FFB1CF-71E3-EF7A-CE25-DA0998A75716}"/>
          </ac:spMkLst>
        </pc:spChg>
        <pc:spChg chg="mod">
          <ac:chgData name="Ali, Syed Waqqas" userId="1b3a5f44-9498-4738-8c4e-8127257d744d" providerId="ADAL" clId="{EC383793-85F4-4460-93F7-CA245DB705D4}" dt="2024-02-07T19:51:56.738" v="4559" actId="1076"/>
          <ac:spMkLst>
            <pc:docMk/>
            <pc:sldMk cId="4059259037" sldId="352"/>
            <ac:spMk id="14" creationId="{C760E1AA-5A97-E649-88B3-5112C09AF115}"/>
          </ac:spMkLst>
        </pc:spChg>
        <pc:spChg chg="mod">
          <ac:chgData name="Ali, Syed Waqqas" userId="1b3a5f44-9498-4738-8c4e-8127257d744d" providerId="ADAL" clId="{EC383793-85F4-4460-93F7-CA245DB705D4}" dt="2024-02-07T19:52:12.448" v="4562" actId="1076"/>
          <ac:spMkLst>
            <pc:docMk/>
            <pc:sldMk cId="4059259037" sldId="352"/>
            <ac:spMk id="15" creationId="{FDB49EDA-43C2-B553-4927-74E92482A311}"/>
          </ac:spMkLst>
        </pc:spChg>
        <pc:spChg chg="add mod">
          <ac:chgData name="Ali, Syed Waqqas" userId="1b3a5f44-9498-4738-8c4e-8127257d744d" providerId="ADAL" clId="{EC383793-85F4-4460-93F7-CA245DB705D4}" dt="2024-02-08T14:35:17.626" v="20790"/>
          <ac:spMkLst>
            <pc:docMk/>
            <pc:sldMk cId="4059259037" sldId="352"/>
            <ac:spMk id="16" creationId="{451A4850-D93A-AA55-8A9B-B761FD54D5BB}"/>
          </ac:spMkLst>
        </pc:spChg>
      </pc:sldChg>
      <pc:sldChg chg="addSp delSp modSp add del mod">
        <pc:chgData name="Ali, Syed Waqqas" userId="1b3a5f44-9498-4738-8c4e-8127257d744d" providerId="ADAL" clId="{EC383793-85F4-4460-93F7-CA245DB705D4}" dt="2024-02-07T19:11:11.560" v="3730" actId="47"/>
        <pc:sldMkLst>
          <pc:docMk/>
          <pc:sldMk cId="2729515733" sldId="353"/>
        </pc:sldMkLst>
        <pc:spChg chg="mod">
          <ac:chgData name="Ali, Syed Waqqas" userId="1b3a5f44-9498-4738-8c4e-8127257d744d" providerId="ADAL" clId="{EC383793-85F4-4460-93F7-CA245DB705D4}" dt="2024-02-07T18:48:51.864" v="2605" actId="20577"/>
          <ac:spMkLst>
            <pc:docMk/>
            <pc:sldMk cId="2729515733" sldId="353"/>
            <ac:spMk id="2" creationId="{5588FAD7-5981-7D08-8978-7AC00839A8D6}"/>
          </ac:spMkLst>
        </pc:spChg>
        <pc:spChg chg="mod">
          <ac:chgData name="Ali, Syed Waqqas" userId="1b3a5f44-9498-4738-8c4e-8127257d744d" providerId="ADAL" clId="{EC383793-85F4-4460-93F7-CA245DB705D4}" dt="2024-02-07T19:11:02.747" v="3729"/>
          <ac:spMkLst>
            <pc:docMk/>
            <pc:sldMk cId="2729515733" sldId="353"/>
            <ac:spMk id="3" creationId="{FAE2CBF3-23D5-01C1-48F0-1D22DB9BD76B}"/>
          </ac:spMkLst>
        </pc:spChg>
        <pc:spChg chg="mod">
          <ac:chgData name="Ali, Syed Waqqas" userId="1b3a5f44-9498-4738-8c4e-8127257d744d" providerId="ADAL" clId="{EC383793-85F4-4460-93F7-CA245DB705D4}" dt="2024-02-07T19:08:56.961" v="3713" actId="1076"/>
          <ac:spMkLst>
            <pc:docMk/>
            <pc:sldMk cId="2729515733" sldId="353"/>
            <ac:spMk id="9" creationId="{85F0D128-695A-8EF5-FB5D-A11E93514265}"/>
          </ac:spMkLst>
        </pc:spChg>
        <pc:spChg chg="mod">
          <ac:chgData name="Ali, Syed Waqqas" userId="1b3a5f44-9498-4738-8c4e-8127257d744d" providerId="ADAL" clId="{EC383793-85F4-4460-93F7-CA245DB705D4}" dt="2024-02-07T19:08:56.053" v="3712" actId="1076"/>
          <ac:spMkLst>
            <pc:docMk/>
            <pc:sldMk cId="2729515733" sldId="353"/>
            <ac:spMk id="10" creationId="{BC5EE6E1-CE76-C743-609B-7AD118C670CE}"/>
          </ac:spMkLst>
        </pc:spChg>
        <pc:spChg chg="mod">
          <ac:chgData name="Ali, Syed Waqqas" userId="1b3a5f44-9498-4738-8c4e-8127257d744d" providerId="ADAL" clId="{EC383793-85F4-4460-93F7-CA245DB705D4}" dt="2024-02-07T19:08:54.776" v="3711" actId="1076"/>
          <ac:spMkLst>
            <pc:docMk/>
            <pc:sldMk cId="2729515733" sldId="353"/>
            <ac:spMk id="11" creationId="{525EE8B5-E8F3-8140-12F6-740698251BC8}"/>
          </ac:spMkLst>
        </pc:spChg>
        <pc:spChg chg="add mod">
          <ac:chgData name="Ali, Syed Waqqas" userId="1b3a5f44-9498-4738-8c4e-8127257d744d" providerId="ADAL" clId="{EC383793-85F4-4460-93F7-CA245DB705D4}" dt="2024-02-07T19:08:57.558" v="3714" actId="1076"/>
          <ac:spMkLst>
            <pc:docMk/>
            <pc:sldMk cId="2729515733" sldId="353"/>
            <ac:spMk id="12" creationId="{2B0336E0-7E56-EE22-CF8D-72976B936084}"/>
          </ac:spMkLst>
        </pc:spChg>
        <pc:spChg chg="add mod">
          <ac:chgData name="Ali, Syed Waqqas" userId="1b3a5f44-9498-4738-8c4e-8127257d744d" providerId="ADAL" clId="{EC383793-85F4-4460-93F7-CA245DB705D4}" dt="2024-02-07T19:08:58.332" v="3715" actId="1076"/>
          <ac:spMkLst>
            <pc:docMk/>
            <pc:sldMk cId="2729515733" sldId="353"/>
            <ac:spMk id="13" creationId="{1CB93590-F3FE-3D5D-41A6-B8A711D33994}"/>
          </ac:spMkLst>
        </pc:spChg>
        <pc:spChg chg="mod">
          <ac:chgData name="Ali, Syed Waqqas" userId="1b3a5f44-9498-4738-8c4e-8127257d744d" providerId="ADAL" clId="{EC383793-85F4-4460-93F7-CA245DB705D4}" dt="2024-02-07T19:08:59.348" v="3716" actId="1076"/>
          <ac:spMkLst>
            <pc:docMk/>
            <pc:sldMk cId="2729515733" sldId="353"/>
            <ac:spMk id="14" creationId="{F901A0BE-1223-6029-23C7-17DBE82C0AC0}"/>
          </ac:spMkLst>
        </pc:spChg>
        <pc:spChg chg="del">
          <ac:chgData name="Ali, Syed Waqqas" userId="1b3a5f44-9498-4738-8c4e-8127257d744d" providerId="ADAL" clId="{EC383793-85F4-4460-93F7-CA245DB705D4}" dt="2024-02-07T18:49:46.796" v="2629" actId="478"/>
          <ac:spMkLst>
            <pc:docMk/>
            <pc:sldMk cId="2729515733" sldId="353"/>
            <ac:spMk id="15" creationId="{3A4DBB4F-D00A-3B2B-584E-3A95BB901640}"/>
          </ac:spMkLst>
        </pc:spChg>
      </pc:sldChg>
      <pc:sldChg chg="modSp add del mod">
        <pc:chgData name="Ali, Syed Waqqas" userId="1b3a5f44-9498-4738-8c4e-8127257d744d" providerId="ADAL" clId="{EC383793-85F4-4460-93F7-CA245DB705D4}" dt="2024-02-07T19:13:08.630" v="3900" actId="47"/>
        <pc:sldMkLst>
          <pc:docMk/>
          <pc:sldMk cId="2013141604" sldId="354"/>
        </pc:sldMkLst>
        <pc:spChg chg="mod">
          <ac:chgData name="Ali, Syed Waqqas" userId="1b3a5f44-9498-4738-8c4e-8127257d744d" providerId="ADAL" clId="{EC383793-85F4-4460-93F7-CA245DB705D4}" dt="2024-02-07T18:57:35.580" v="3038" actId="20577"/>
          <ac:spMkLst>
            <pc:docMk/>
            <pc:sldMk cId="2013141604" sldId="354"/>
            <ac:spMk id="3" creationId="{3E8EB6ED-2453-A8CC-463B-005109472B8C}"/>
          </ac:spMkLst>
        </pc:spChg>
      </pc:sldChg>
      <pc:sldChg chg="modSp add mod">
        <pc:chgData name="Ali, Syed Waqqas" userId="1b3a5f44-9498-4738-8c4e-8127257d744d" providerId="ADAL" clId="{EC383793-85F4-4460-93F7-CA245DB705D4}" dt="2024-02-07T19:54:39.931" v="4584" actId="403"/>
        <pc:sldMkLst>
          <pc:docMk/>
          <pc:sldMk cId="2654243554" sldId="355"/>
        </pc:sldMkLst>
        <pc:spChg chg="mod">
          <ac:chgData name="Ali, Syed Waqqas" userId="1b3a5f44-9498-4738-8c4e-8127257d744d" providerId="ADAL" clId="{EC383793-85F4-4460-93F7-CA245DB705D4}" dt="2024-02-07T18:51:50.530" v="2743" actId="20577"/>
          <ac:spMkLst>
            <pc:docMk/>
            <pc:sldMk cId="2654243554" sldId="355"/>
            <ac:spMk id="2" creationId="{59EAA730-6751-D2C7-EF38-298755E3E3F9}"/>
          </ac:spMkLst>
        </pc:spChg>
        <pc:spChg chg="mod">
          <ac:chgData name="Ali, Syed Waqqas" userId="1b3a5f44-9498-4738-8c4e-8127257d744d" providerId="ADAL" clId="{EC383793-85F4-4460-93F7-CA245DB705D4}" dt="2024-02-07T19:54:39.931" v="4584" actId="403"/>
          <ac:spMkLst>
            <pc:docMk/>
            <pc:sldMk cId="2654243554" sldId="355"/>
            <ac:spMk id="3" creationId="{BC93D116-92C2-974D-EEAB-C008D98D7597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7T19:55:34.494" v="4605" actId="1076"/>
        <pc:sldMkLst>
          <pc:docMk/>
          <pc:sldMk cId="4148169205" sldId="356"/>
        </pc:sldMkLst>
        <pc:spChg chg="mod">
          <ac:chgData name="Ali, Syed Waqqas" userId="1b3a5f44-9498-4738-8c4e-8127257d744d" providerId="ADAL" clId="{EC383793-85F4-4460-93F7-CA245DB705D4}" dt="2024-02-07T19:04:06.610" v="3388" actId="20577"/>
          <ac:spMkLst>
            <pc:docMk/>
            <pc:sldMk cId="4148169205" sldId="356"/>
            <ac:spMk id="2" creationId="{417B7F64-B7C8-81FC-0832-1DE9F631D633}"/>
          </ac:spMkLst>
        </pc:spChg>
        <pc:spChg chg="mod">
          <ac:chgData name="Ali, Syed Waqqas" userId="1b3a5f44-9498-4738-8c4e-8127257d744d" providerId="ADAL" clId="{EC383793-85F4-4460-93F7-CA245DB705D4}" dt="2024-02-07T19:55:24.930" v="4604" actId="403"/>
          <ac:spMkLst>
            <pc:docMk/>
            <pc:sldMk cId="4148169205" sldId="356"/>
            <ac:spMk id="3" creationId="{86ECC2EC-5FE6-7AAA-0452-249AF5ACC756}"/>
          </ac:spMkLst>
        </pc:spChg>
        <pc:spChg chg="add mod">
          <ac:chgData name="Ali, Syed Waqqas" userId="1b3a5f44-9498-4738-8c4e-8127257d744d" providerId="ADAL" clId="{EC383793-85F4-4460-93F7-CA245DB705D4}" dt="2024-02-07T19:16:28.287" v="3958" actId="1035"/>
          <ac:spMkLst>
            <pc:docMk/>
            <pc:sldMk cId="4148169205" sldId="356"/>
            <ac:spMk id="9" creationId="{47BAF8A4-A97C-00EA-75F0-9AAF9911CDCE}"/>
          </ac:spMkLst>
        </pc:spChg>
        <pc:spChg chg="add mod">
          <ac:chgData name="Ali, Syed Waqqas" userId="1b3a5f44-9498-4738-8c4e-8127257d744d" providerId="ADAL" clId="{EC383793-85F4-4460-93F7-CA245DB705D4}" dt="2024-02-07T19:55:34.494" v="4605" actId="1076"/>
          <ac:spMkLst>
            <pc:docMk/>
            <pc:sldMk cId="4148169205" sldId="356"/>
            <ac:spMk id="10" creationId="{9E413ECA-683F-DD99-8491-5CD563017046}"/>
          </ac:spMkLst>
        </pc:spChg>
        <pc:spChg chg="add mod">
          <ac:chgData name="Ali, Syed Waqqas" userId="1b3a5f44-9498-4738-8c4e-8127257d744d" providerId="ADAL" clId="{EC383793-85F4-4460-93F7-CA245DB705D4}" dt="2024-02-07T19:16:26.587" v="3956" actId="1036"/>
          <ac:spMkLst>
            <pc:docMk/>
            <pc:sldMk cId="4148169205" sldId="356"/>
            <ac:spMk id="11" creationId="{6EE50159-E05C-2ACF-5B0D-0AB74DA79E5F}"/>
          </ac:spMkLst>
        </pc:spChg>
        <pc:spChg chg="add mod">
          <ac:chgData name="Ali, Syed Waqqas" userId="1b3a5f44-9498-4738-8c4e-8127257d744d" providerId="ADAL" clId="{EC383793-85F4-4460-93F7-CA245DB705D4}" dt="2024-02-07T19:06:53.544" v="3682" actId="207"/>
          <ac:spMkLst>
            <pc:docMk/>
            <pc:sldMk cId="4148169205" sldId="356"/>
            <ac:spMk id="12" creationId="{285B31D3-9BCD-69F8-AEAD-8E5F58B1780F}"/>
          </ac:spMkLst>
        </pc:spChg>
        <pc:spChg chg="add mod">
          <ac:chgData name="Ali, Syed Waqqas" userId="1b3a5f44-9498-4738-8c4e-8127257d744d" providerId="ADAL" clId="{EC383793-85F4-4460-93F7-CA245DB705D4}" dt="2024-02-07T19:55:34.494" v="4605" actId="1076"/>
          <ac:spMkLst>
            <pc:docMk/>
            <pc:sldMk cId="4148169205" sldId="356"/>
            <ac:spMk id="13" creationId="{651D0D80-6EDC-747B-609D-9B9FF274BABE}"/>
          </ac:spMkLst>
        </pc:spChg>
        <pc:spChg chg="add mod">
          <ac:chgData name="Ali, Syed Waqqas" userId="1b3a5f44-9498-4738-8c4e-8127257d744d" providerId="ADAL" clId="{EC383793-85F4-4460-93F7-CA245DB705D4}" dt="2024-02-07T19:07:16.809" v="3692" actId="207"/>
          <ac:spMkLst>
            <pc:docMk/>
            <pc:sldMk cId="4148169205" sldId="356"/>
            <ac:spMk id="14" creationId="{831F9901-74FC-8E54-C3BB-8C355E200162}"/>
          </ac:spMkLst>
        </pc:spChg>
        <pc:spChg chg="add del mod">
          <ac:chgData name="Ali, Syed Waqqas" userId="1b3a5f44-9498-4738-8c4e-8127257d744d" providerId="ADAL" clId="{EC383793-85F4-4460-93F7-CA245DB705D4}" dt="2024-02-07T19:16:01.060" v="3945" actId="478"/>
          <ac:spMkLst>
            <pc:docMk/>
            <pc:sldMk cId="4148169205" sldId="356"/>
            <ac:spMk id="15" creationId="{82524635-980F-F3C9-7793-E7CA26365736}"/>
          </ac:spMkLst>
        </pc:spChg>
        <pc:spChg chg="add mod">
          <ac:chgData name="Ali, Syed Waqqas" userId="1b3a5f44-9498-4738-8c4e-8127257d744d" providerId="ADAL" clId="{EC383793-85F4-4460-93F7-CA245DB705D4}" dt="2024-02-07T19:55:34.494" v="4605" actId="1076"/>
          <ac:spMkLst>
            <pc:docMk/>
            <pc:sldMk cId="4148169205" sldId="356"/>
            <ac:spMk id="16" creationId="{176CDA67-A911-6BEE-E0A3-823D039E25D7}"/>
          </ac:spMkLst>
        </pc:spChg>
        <pc:spChg chg="add del mod">
          <ac:chgData name="Ali, Syed Waqqas" userId="1b3a5f44-9498-4738-8c4e-8127257d744d" providerId="ADAL" clId="{EC383793-85F4-4460-93F7-CA245DB705D4}" dt="2024-02-07T19:16:07.563" v="3949" actId="478"/>
          <ac:spMkLst>
            <pc:docMk/>
            <pc:sldMk cId="4148169205" sldId="356"/>
            <ac:spMk id="17" creationId="{6B84B0F9-1E28-FBD8-5E66-5056B58AB85E}"/>
          </ac:spMkLst>
        </pc:spChg>
        <pc:spChg chg="add mod">
          <ac:chgData name="Ali, Syed Waqqas" userId="1b3a5f44-9498-4738-8c4e-8127257d744d" providerId="ADAL" clId="{EC383793-85F4-4460-93F7-CA245DB705D4}" dt="2024-02-07T19:08:16.283" v="3705" actId="207"/>
          <ac:spMkLst>
            <pc:docMk/>
            <pc:sldMk cId="4148169205" sldId="356"/>
            <ac:spMk id="18" creationId="{D978684F-F496-68EA-7835-5D6383FAFF81}"/>
          </ac:spMkLst>
        </pc:spChg>
        <pc:spChg chg="add mod">
          <ac:chgData name="Ali, Syed Waqqas" userId="1b3a5f44-9498-4738-8c4e-8127257d744d" providerId="ADAL" clId="{EC383793-85F4-4460-93F7-CA245DB705D4}" dt="2024-02-07T19:55:34.494" v="4605" actId="1076"/>
          <ac:spMkLst>
            <pc:docMk/>
            <pc:sldMk cId="4148169205" sldId="356"/>
            <ac:spMk id="19" creationId="{10F3C688-E7DE-A4A6-583F-6F100F1B001B}"/>
          </ac:spMkLst>
        </pc:spChg>
        <pc:spChg chg="add mod">
          <ac:chgData name="Ali, Syed Waqqas" userId="1b3a5f44-9498-4738-8c4e-8127257d744d" providerId="ADAL" clId="{EC383793-85F4-4460-93F7-CA245DB705D4}" dt="2024-02-07T19:16:24.734" v="3953" actId="1076"/>
          <ac:spMkLst>
            <pc:docMk/>
            <pc:sldMk cId="4148169205" sldId="356"/>
            <ac:spMk id="20" creationId="{0F7BF87D-A048-1E73-AC33-77E9D285F986}"/>
          </ac:spMkLst>
        </pc:spChg>
      </pc:sldChg>
      <pc:sldChg chg="addSp modSp add mod">
        <pc:chgData name="Ali, Syed Waqqas" userId="1b3a5f44-9498-4738-8c4e-8127257d744d" providerId="ADAL" clId="{EC383793-85F4-4460-93F7-CA245DB705D4}" dt="2024-02-07T19:50:35.373" v="4541" actId="1076"/>
        <pc:sldMkLst>
          <pc:docMk/>
          <pc:sldMk cId="1487041166" sldId="357"/>
        </pc:sldMkLst>
        <pc:spChg chg="mod">
          <ac:chgData name="Ali, Syed Waqqas" userId="1b3a5f44-9498-4738-8c4e-8127257d744d" providerId="ADAL" clId="{EC383793-85F4-4460-93F7-CA245DB705D4}" dt="2024-02-07T19:11:46.506" v="3789" actId="20577"/>
          <ac:spMkLst>
            <pc:docMk/>
            <pc:sldMk cId="1487041166" sldId="357"/>
            <ac:spMk id="2" creationId="{8A71999F-4BE2-1CF8-0606-0AB60A429E99}"/>
          </ac:spMkLst>
        </pc:spChg>
        <pc:spChg chg="mod">
          <ac:chgData name="Ali, Syed Waqqas" userId="1b3a5f44-9498-4738-8c4e-8127257d744d" providerId="ADAL" clId="{EC383793-85F4-4460-93F7-CA245DB705D4}" dt="2024-02-07T19:50:21.410" v="4491" actId="403"/>
          <ac:spMkLst>
            <pc:docMk/>
            <pc:sldMk cId="1487041166" sldId="357"/>
            <ac:spMk id="3" creationId="{894A7BCF-A358-FF13-B797-CAAC359202C6}"/>
          </ac:spMkLst>
        </pc:spChg>
        <pc:spChg chg="mod">
          <ac:chgData name="Ali, Syed Waqqas" userId="1b3a5f44-9498-4738-8c4e-8127257d744d" providerId="ADAL" clId="{EC383793-85F4-4460-93F7-CA245DB705D4}" dt="2024-02-07T19:50:33.543" v="4540" actId="1076"/>
          <ac:spMkLst>
            <pc:docMk/>
            <pc:sldMk cId="1487041166" sldId="357"/>
            <ac:spMk id="9" creationId="{BAB51634-B7A9-CCAC-ACE0-106CA819E77E}"/>
          </ac:spMkLst>
        </pc:spChg>
        <pc:spChg chg="mod">
          <ac:chgData name="Ali, Syed Waqqas" userId="1b3a5f44-9498-4738-8c4e-8127257d744d" providerId="ADAL" clId="{EC383793-85F4-4460-93F7-CA245DB705D4}" dt="2024-02-07T19:50:31.028" v="4539" actId="1036"/>
          <ac:spMkLst>
            <pc:docMk/>
            <pc:sldMk cId="1487041166" sldId="357"/>
            <ac:spMk id="10" creationId="{6C0773FD-DDF3-E416-4EA3-B36D146DDC44}"/>
          </ac:spMkLst>
        </pc:spChg>
        <pc:spChg chg="mod">
          <ac:chgData name="Ali, Syed Waqqas" userId="1b3a5f44-9498-4738-8c4e-8127257d744d" providerId="ADAL" clId="{EC383793-85F4-4460-93F7-CA245DB705D4}" dt="2024-02-07T19:50:24.243" v="4503" actId="1035"/>
          <ac:spMkLst>
            <pc:docMk/>
            <pc:sldMk cId="1487041166" sldId="357"/>
            <ac:spMk id="11" creationId="{DEFB3B4C-C750-0764-1068-B4CA7E67C48F}"/>
          </ac:spMkLst>
        </pc:spChg>
        <pc:spChg chg="add mod">
          <ac:chgData name="Ali, Syed Waqqas" userId="1b3a5f44-9498-4738-8c4e-8127257d744d" providerId="ADAL" clId="{EC383793-85F4-4460-93F7-CA245DB705D4}" dt="2024-02-07T19:12:23.825" v="3887" actId="113"/>
          <ac:spMkLst>
            <pc:docMk/>
            <pc:sldMk cId="1487041166" sldId="357"/>
            <ac:spMk id="12" creationId="{51F276CF-C746-3322-2F43-593F1AE11B46}"/>
          </ac:spMkLst>
        </pc:spChg>
        <pc:spChg chg="mod">
          <ac:chgData name="Ali, Syed Waqqas" userId="1b3a5f44-9498-4738-8c4e-8127257d744d" providerId="ADAL" clId="{EC383793-85F4-4460-93F7-CA245DB705D4}" dt="2024-02-07T19:50:35.373" v="4541" actId="1076"/>
          <ac:spMkLst>
            <pc:docMk/>
            <pc:sldMk cId="1487041166" sldId="357"/>
            <ac:spMk id="14" creationId="{ECCD19C5-58B8-18F8-7F41-800A20C52354}"/>
          </ac:spMkLst>
        </pc:spChg>
        <pc:spChg chg="mod">
          <ac:chgData name="Ali, Syed Waqqas" userId="1b3a5f44-9498-4738-8c4e-8127257d744d" providerId="ADAL" clId="{EC383793-85F4-4460-93F7-CA245DB705D4}" dt="2024-02-07T19:50:25.323" v="4509" actId="1036"/>
          <ac:spMkLst>
            <pc:docMk/>
            <pc:sldMk cId="1487041166" sldId="357"/>
            <ac:spMk id="15" creationId="{302EDA7A-37CF-F173-4D32-41F6FCD18EA0}"/>
          </ac:spMkLst>
        </pc:spChg>
        <pc:cxnChg chg="add mod">
          <ac:chgData name="Ali, Syed Waqqas" userId="1b3a5f44-9498-4738-8c4e-8127257d744d" providerId="ADAL" clId="{EC383793-85F4-4460-93F7-CA245DB705D4}" dt="2024-02-07T19:50:27.728" v="4525" actId="1035"/>
          <ac:cxnSpMkLst>
            <pc:docMk/>
            <pc:sldMk cId="1487041166" sldId="357"/>
            <ac:cxnSpMk id="16" creationId="{819EB012-6CAB-1D11-5D1C-543B2F6D9015}"/>
          </ac:cxnSpMkLst>
        </pc:cxnChg>
      </pc:sldChg>
      <pc:sldChg chg="addSp modSp add mod">
        <pc:chgData name="Ali, Syed Waqqas" userId="1b3a5f44-9498-4738-8c4e-8127257d744d" providerId="ADAL" clId="{EC383793-85F4-4460-93F7-CA245DB705D4}" dt="2024-02-07T20:04:26.402" v="4709" actId="20577"/>
        <pc:sldMkLst>
          <pc:docMk/>
          <pc:sldMk cId="59374219" sldId="358"/>
        </pc:sldMkLst>
        <pc:spChg chg="mod">
          <ac:chgData name="Ali, Syed Waqqas" userId="1b3a5f44-9498-4738-8c4e-8127257d744d" providerId="ADAL" clId="{EC383793-85F4-4460-93F7-CA245DB705D4}" dt="2024-02-07T20:04:26.402" v="4709" actId="20577"/>
          <ac:spMkLst>
            <pc:docMk/>
            <pc:sldMk cId="59374219" sldId="358"/>
            <ac:spMk id="2" creationId="{4B259008-94F7-69C1-ED7E-69D0BFB22C71}"/>
          </ac:spMkLst>
        </pc:spChg>
        <pc:spChg chg="add mod">
          <ac:chgData name="Ali, Syed Waqqas" userId="1b3a5f44-9498-4738-8c4e-8127257d744d" providerId="ADAL" clId="{EC383793-85F4-4460-93F7-CA245DB705D4}" dt="2024-02-07T19:36:53.147" v="4251" actId="207"/>
          <ac:spMkLst>
            <pc:docMk/>
            <pc:sldMk cId="59374219" sldId="358"/>
            <ac:spMk id="10" creationId="{8B058A54-11AC-54DC-7F8D-6571A69B1B59}"/>
          </ac:spMkLst>
        </pc:spChg>
        <pc:spChg chg="mod">
          <ac:chgData name="Ali, Syed Waqqas" userId="1b3a5f44-9498-4738-8c4e-8127257d744d" providerId="ADAL" clId="{EC383793-85F4-4460-93F7-CA245DB705D4}" dt="2024-02-07T19:46:54.849" v="4464" actId="1076"/>
          <ac:spMkLst>
            <pc:docMk/>
            <pc:sldMk cId="59374219" sldId="358"/>
            <ac:spMk id="18" creationId="{6E3043BD-25C4-EBD4-6E56-3E9A9825733C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7T19:46:25.808" v="4450" actId="1076"/>
        <pc:sldMkLst>
          <pc:docMk/>
          <pc:sldMk cId="3836874770" sldId="359"/>
        </pc:sldMkLst>
        <pc:spChg chg="add mod">
          <ac:chgData name="Ali, Syed Waqqas" userId="1b3a5f44-9498-4738-8c4e-8127257d744d" providerId="ADAL" clId="{EC383793-85F4-4460-93F7-CA245DB705D4}" dt="2024-02-07T19:40:35.393" v="4338" actId="1076"/>
          <ac:spMkLst>
            <pc:docMk/>
            <pc:sldMk cId="3836874770" sldId="359"/>
            <ac:spMk id="2" creationId="{952C10A2-4D2A-4554-4DC1-C07ACBD75229}"/>
          </ac:spMkLst>
        </pc:spChg>
        <pc:spChg chg="add mod">
          <ac:chgData name="Ali, Syed Waqqas" userId="1b3a5f44-9498-4738-8c4e-8127257d744d" providerId="ADAL" clId="{EC383793-85F4-4460-93F7-CA245DB705D4}" dt="2024-02-07T19:40:41.555" v="4340" actId="1076"/>
          <ac:spMkLst>
            <pc:docMk/>
            <pc:sldMk cId="3836874770" sldId="359"/>
            <ac:spMk id="3" creationId="{E0B32192-7E1D-2C43-A4B3-E5B7AE72AB8A}"/>
          </ac:spMkLst>
        </pc:spChg>
        <pc:spChg chg="add mod">
          <ac:chgData name="Ali, Syed Waqqas" userId="1b3a5f44-9498-4738-8c4e-8127257d744d" providerId="ADAL" clId="{EC383793-85F4-4460-93F7-CA245DB705D4}" dt="2024-02-07T19:41:01.568" v="4344" actId="207"/>
          <ac:spMkLst>
            <pc:docMk/>
            <pc:sldMk cId="3836874770" sldId="359"/>
            <ac:spMk id="10" creationId="{F79A0CC1-5EFA-6538-AFC4-852FB88D53A4}"/>
          </ac:spMkLst>
        </pc:spChg>
        <pc:spChg chg="add mod">
          <ac:chgData name="Ali, Syed Waqqas" userId="1b3a5f44-9498-4738-8c4e-8127257d744d" providerId="ADAL" clId="{EC383793-85F4-4460-93F7-CA245DB705D4}" dt="2024-02-07T19:41:08.448" v="4346" actId="1076"/>
          <ac:spMkLst>
            <pc:docMk/>
            <pc:sldMk cId="3836874770" sldId="359"/>
            <ac:spMk id="11" creationId="{5FFC9E89-4709-BAE8-12F0-16F816143EB9}"/>
          </ac:spMkLst>
        </pc:spChg>
        <pc:spChg chg="add mod">
          <ac:chgData name="Ali, Syed Waqqas" userId="1b3a5f44-9498-4738-8c4e-8127257d744d" providerId="ADAL" clId="{EC383793-85F4-4460-93F7-CA245DB705D4}" dt="2024-02-07T19:41:13.253" v="4348" actId="1076"/>
          <ac:spMkLst>
            <pc:docMk/>
            <pc:sldMk cId="3836874770" sldId="359"/>
            <ac:spMk id="12" creationId="{290823E5-6CD8-4675-F1FF-C9EE6A160B00}"/>
          </ac:spMkLst>
        </pc:spChg>
        <pc:spChg chg="add mod">
          <ac:chgData name="Ali, Syed Waqqas" userId="1b3a5f44-9498-4738-8c4e-8127257d744d" providerId="ADAL" clId="{EC383793-85F4-4460-93F7-CA245DB705D4}" dt="2024-02-07T19:41:47.436" v="4354" actId="207"/>
          <ac:spMkLst>
            <pc:docMk/>
            <pc:sldMk cId="3836874770" sldId="359"/>
            <ac:spMk id="15" creationId="{0423D9DC-8342-A7AF-A829-A4F86F9D4DB1}"/>
          </ac:spMkLst>
        </pc:spChg>
        <pc:spChg chg="add mod">
          <ac:chgData name="Ali, Syed Waqqas" userId="1b3a5f44-9498-4738-8c4e-8127257d744d" providerId="ADAL" clId="{EC383793-85F4-4460-93F7-CA245DB705D4}" dt="2024-02-07T19:41:53.717" v="4356" actId="1076"/>
          <ac:spMkLst>
            <pc:docMk/>
            <pc:sldMk cId="3836874770" sldId="359"/>
            <ac:spMk id="16" creationId="{EA40544F-C67A-E587-BA93-A4133EB8CF5C}"/>
          </ac:spMkLst>
        </pc:spChg>
        <pc:spChg chg="add mod">
          <ac:chgData name="Ali, Syed Waqqas" userId="1b3a5f44-9498-4738-8c4e-8127257d744d" providerId="ADAL" clId="{EC383793-85F4-4460-93F7-CA245DB705D4}" dt="2024-02-07T19:42:51.477" v="4360" actId="207"/>
          <ac:spMkLst>
            <pc:docMk/>
            <pc:sldMk cId="3836874770" sldId="359"/>
            <ac:spMk id="18" creationId="{4229EBCA-5E2F-341C-ED06-4743C1D2EDC1}"/>
          </ac:spMkLst>
        </pc:spChg>
        <pc:spChg chg="add mod">
          <ac:chgData name="Ali, Syed Waqqas" userId="1b3a5f44-9498-4738-8c4e-8127257d744d" providerId="ADAL" clId="{EC383793-85F4-4460-93F7-CA245DB705D4}" dt="2024-02-07T19:42:56.866" v="4363" actId="14100"/>
          <ac:spMkLst>
            <pc:docMk/>
            <pc:sldMk cId="3836874770" sldId="359"/>
            <ac:spMk id="19" creationId="{61D4C808-69FC-7E1F-38FE-2569FCA59C79}"/>
          </ac:spMkLst>
        </pc:spChg>
        <pc:spChg chg="add mod">
          <ac:chgData name="Ali, Syed Waqqas" userId="1b3a5f44-9498-4738-8c4e-8127257d744d" providerId="ADAL" clId="{EC383793-85F4-4460-93F7-CA245DB705D4}" dt="2024-02-07T19:43:10.651" v="4372" actId="1076"/>
          <ac:spMkLst>
            <pc:docMk/>
            <pc:sldMk cId="3836874770" sldId="359"/>
            <ac:spMk id="21" creationId="{517103A6-EE4E-E2A3-6D24-72BFC8E0A2A1}"/>
          </ac:spMkLst>
        </pc:spChg>
        <pc:spChg chg="add del mod">
          <ac:chgData name="Ali, Syed Waqqas" userId="1b3a5f44-9498-4738-8c4e-8127257d744d" providerId="ADAL" clId="{EC383793-85F4-4460-93F7-CA245DB705D4}" dt="2024-02-07T19:43:20.714" v="4375" actId="478"/>
          <ac:spMkLst>
            <pc:docMk/>
            <pc:sldMk cId="3836874770" sldId="359"/>
            <ac:spMk id="22" creationId="{0414211A-106B-E429-E662-4AF032576043}"/>
          </ac:spMkLst>
        </pc:spChg>
        <pc:spChg chg="add del mod">
          <ac:chgData name="Ali, Syed Waqqas" userId="1b3a5f44-9498-4738-8c4e-8127257d744d" providerId="ADAL" clId="{EC383793-85F4-4460-93F7-CA245DB705D4}" dt="2024-02-07T19:45:02.412" v="4392" actId="478"/>
          <ac:spMkLst>
            <pc:docMk/>
            <pc:sldMk cId="3836874770" sldId="359"/>
            <ac:spMk id="23" creationId="{5181B8E1-662F-7F86-37D6-37CE7AB3C4A5}"/>
          </ac:spMkLst>
        </pc:spChg>
        <pc:spChg chg="add mod">
          <ac:chgData name="Ali, Syed Waqqas" userId="1b3a5f44-9498-4738-8c4e-8127257d744d" providerId="ADAL" clId="{EC383793-85F4-4460-93F7-CA245DB705D4}" dt="2024-02-07T19:46:25.808" v="4450" actId="1076"/>
          <ac:spMkLst>
            <pc:docMk/>
            <pc:sldMk cId="3836874770" sldId="359"/>
            <ac:spMk id="24" creationId="{821CE672-DB85-E63B-AD23-6F8141350677}"/>
          </ac:spMkLst>
        </pc:spChg>
        <pc:spChg chg="mod">
          <ac:chgData name="Ali, Syed Waqqas" userId="1b3a5f44-9498-4738-8c4e-8127257d744d" providerId="ADAL" clId="{EC383793-85F4-4460-93F7-CA245DB705D4}" dt="2024-02-07T19:41:23.294" v="4349" actId="1076"/>
          <ac:spMkLst>
            <pc:docMk/>
            <pc:sldMk cId="3836874770" sldId="359"/>
            <ac:spMk id="39" creationId="{4DAFBA0C-C0A7-2AF3-7A89-8D23654FEC9E}"/>
          </ac:spMkLst>
        </pc:spChg>
        <pc:spChg chg="del">
          <ac:chgData name="Ali, Syed Waqqas" userId="1b3a5f44-9498-4738-8c4e-8127257d744d" providerId="ADAL" clId="{EC383793-85F4-4460-93F7-CA245DB705D4}" dt="2024-02-07T19:43:23.533" v="4376" actId="478"/>
          <ac:spMkLst>
            <pc:docMk/>
            <pc:sldMk cId="3836874770" sldId="359"/>
            <ac:spMk id="73" creationId="{8FCB6F14-68AE-32E2-7F35-BCBFEE94B50F}"/>
          </ac:spMkLst>
        </pc:spChg>
        <pc:spChg chg="mod">
          <ac:chgData name="Ali, Syed Waqqas" userId="1b3a5f44-9498-4738-8c4e-8127257d744d" providerId="ADAL" clId="{EC383793-85F4-4460-93F7-CA245DB705D4}" dt="2024-02-07T19:43:07.122" v="4371" actId="20577"/>
          <ac:spMkLst>
            <pc:docMk/>
            <pc:sldMk cId="3836874770" sldId="359"/>
            <ac:spMk id="166" creationId="{B2E15931-4774-5D23-4048-7EA007068698}"/>
          </ac:spMkLst>
        </pc:spChg>
        <pc:spChg chg="mod">
          <ac:chgData name="Ali, Syed Waqqas" userId="1b3a5f44-9498-4738-8c4e-8127257d744d" providerId="ADAL" clId="{EC383793-85F4-4460-93F7-CA245DB705D4}" dt="2024-02-07T19:43:29.635" v="4382" actId="1076"/>
          <ac:spMkLst>
            <pc:docMk/>
            <pc:sldMk cId="3836874770" sldId="359"/>
            <ac:spMk id="169" creationId="{7FA4DC23-BFA7-0325-AF6F-6C25962063D4}"/>
          </ac:spMkLst>
        </pc:spChg>
        <pc:spChg chg="del">
          <ac:chgData name="Ali, Syed Waqqas" userId="1b3a5f44-9498-4738-8c4e-8127257d744d" providerId="ADAL" clId="{EC383793-85F4-4460-93F7-CA245DB705D4}" dt="2024-02-07T19:46:17.568" v="4447" actId="478"/>
          <ac:spMkLst>
            <pc:docMk/>
            <pc:sldMk cId="3836874770" sldId="359"/>
            <ac:spMk id="171" creationId="{7B759E02-8C18-C928-5B6E-93360F7B734D}"/>
          </ac:spMkLst>
        </pc:spChg>
        <pc:spChg chg="del">
          <ac:chgData name="Ali, Syed Waqqas" userId="1b3a5f44-9498-4738-8c4e-8127257d744d" providerId="ADAL" clId="{EC383793-85F4-4460-93F7-CA245DB705D4}" dt="2024-02-07T19:43:31.310" v="4384" actId="478"/>
          <ac:spMkLst>
            <pc:docMk/>
            <pc:sldMk cId="3836874770" sldId="359"/>
            <ac:spMk id="180" creationId="{7CC2F547-A87F-2D85-56CE-BE875A589309}"/>
          </ac:spMkLst>
        </pc:spChg>
        <pc:spChg chg="del">
          <ac:chgData name="Ali, Syed Waqqas" userId="1b3a5f44-9498-4738-8c4e-8127257d744d" providerId="ADAL" clId="{EC383793-85F4-4460-93F7-CA245DB705D4}" dt="2024-02-07T19:43:30.673" v="4383" actId="478"/>
          <ac:spMkLst>
            <pc:docMk/>
            <pc:sldMk cId="3836874770" sldId="359"/>
            <ac:spMk id="181" creationId="{DC19BEFC-32E4-ECEF-DB97-2E33914EFD4E}"/>
          </ac:spMkLst>
        </pc:spChg>
        <pc:spChg chg="del">
          <ac:chgData name="Ali, Syed Waqqas" userId="1b3a5f44-9498-4738-8c4e-8127257d744d" providerId="ADAL" clId="{EC383793-85F4-4460-93F7-CA245DB705D4}" dt="2024-02-07T19:43:27.509" v="4380" actId="478"/>
          <ac:spMkLst>
            <pc:docMk/>
            <pc:sldMk cId="3836874770" sldId="359"/>
            <ac:spMk id="182" creationId="{D9578E90-E299-894F-2959-0B022B3E9AF8}"/>
          </ac:spMkLst>
        </pc:spChg>
        <pc:cxnChg chg="del">
          <ac:chgData name="Ali, Syed Waqqas" userId="1b3a5f44-9498-4738-8c4e-8127257d744d" providerId="ADAL" clId="{EC383793-85F4-4460-93F7-CA245DB705D4}" dt="2024-02-07T19:43:24.261" v="4377" actId="478"/>
          <ac:cxnSpMkLst>
            <pc:docMk/>
            <pc:sldMk cId="3836874770" sldId="359"/>
            <ac:cxnSpMk id="69" creationId="{1C6FCD6C-09DB-ECFD-C7CC-5DD4CA0C90D6}"/>
          </ac:cxnSpMkLst>
        </pc:cxnChg>
      </pc:sldChg>
      <pc:sldChg chg="modSp add mod">
        <pc:chgData name="Ali, Syed Waqqas" userId="1b3a5f44-9498-4738-8c4e-8127257d744d" providerId="ADAL" clId="{EC383793-85F4-4460-93F7-CA245DB705D4}" dt="2024-02-08T15:26:27.077" v="20816" actId="207"/>
        <pc:sldMkLst>
          <pc:docMk/>
          <pc:sldMk cId="2371606546" sldId="360"/>
        </pc:sldMkLst>
        <pc:spChg chg="mod">
          <ac:chgData name="Ali, Syed Waqqas" userId="1b3a5f44-9498-4738-8c4e-8127257d744d" providerId="ADAL" clId="{EC383793-85F4-4460-93F7-CA245DB705D4}" dt="2024-02-07T20:06:40.296" v="4781" actId="403"/>
          <ac:spMkLst>
            <pc:docMk/>
            <pc:sldMk cId="2371606546" sldId="360"/>
            <ac:spMk id="2" creationId="{1B044BFF-6CA3-F1D4-20B2-66D6B0F3F9A9}"/>
          </ac:spMkLst>
        </pc:spChg>
        <pc:spChg chg="mod">
          <ac:chgData name="Ali, Syed Waqqas" userId="1b3a5f44-9498-4738-8c4e-8127257d744d" providerId="ADAL" clId="{EC383793-85F4-4460-93F7-CA245DB705D4}" dt="2024-02-08T15:26:27.077" v="20816" actId="207"/>
          <ac:spMkLst>
            <pc:docMk/>
            <pc:sldMk cId="2371606546" sldId="360"/>
            <ac:spMk id="3" creationId="{B23378B8-90EA-3E1C-EE2C-4803417A84B7}"/>
          </ac:spMkLst>
        </pc:spChg>
      </pc:sldChg>
      <pc:sldChg chg="modSp add mod">
        <pc:chgData name="Ali, Syed Waqqas" userId="1b3a5f44-9498-4738-8c4e-8127257d744d" providerId="ADAL" clId="{EC383793-85F4-4460-93F7-CA245DB705D4}" dt="2024-02-07T20:06:34.255" v="4779" actId="20577"/>
        <pc:sldMkLst>
          <pc:docMk/>
          <pc:sldMk cId="2653761535" sldId="361"/>
        </pc:sldMkLst>
        <pc:spChg chg="mod">
          <ac:chgData name="Ali, Syed Waqqas" userId="1b3a5f44-9498-4738-8c4e-8127257d744d" providerId="ADAL" clId="{EC383793-85F4-4460-93F7-CA245DB705D4}" dt="2024-02-07T20:06:27.142" v="4743" actId="20577"/>
          <ac:spMkLst>
            <pc:docMk/>
            <pc:sldMk cId="2653761535" sldId="361"/>
            <ac:spMk id="2" creationId="{9526D621-56AD-DED5-420D-E2D3D1DBC71D}"/>
          </ac:spMkLst>
        </pc:spChg>
        <pc:spChg chg="mod">
          <ac:chgData name="Ali, Syed Waqqas" userId="1b3a5f44-9498-4738-8c4e-8127257d744d" providerId="ADAL" clId="{EC383793-85F4-4460-93F7-CA245DB705D4}" dt="2024-02-07T20:06:34.255" v="4779" actId="20577"/>
          <ac:spMkLst>
            <pc:docMk/>
            <pc:sldMk cId="2653761535" sldId="361"/>
            <ac:spMk id="3" creationId="{344A3B62-D1C5-875F-EED7-8DEB90E31C8B}"/>
          </ac:spMkLst>
        </pc:spChg>
      </pc:sldChg>
      <pc:sldChg chg="modSp add del mod">
        <pc:chgData name="Ali, Syed Waqqas" userId="1b3a5f44-9498-4738-8c4e-8127257d744d" providerId="ADAL" clId="{EC383793-85F4-4460-93F7-CA245DB705D4}" dt="2024-02-07T20:46:52.785" v="5370" actId="47"/>
        <pc:sldMkLst>
          <pc:docMk/>
          <pc:sldMk cId="3574292935" sldId="362"/>
        </pc:sldMkLst>
        <pc:spChg chg="mod">
          <ac:chgData name="Ali, Syed Waqqas" userId="1b3a5f44-9498-4738-8c4e-8127257d744d" providerId="ADAL" clId="{EC383793-85F4-4460-93F7-CA245DB705D4}" dt="2024-02-07T20:46:31.899" v="5352" actId="403"/>
          <ac:spMkLst>
            <pc:docMk/>
            <pc:sldMk cId="3574292935" sldId="362"/>
            <ac:spMk id="2" creationId="{0FC7CA77-5560-E42E-6397-1ACA0DA3A6AD}"/>
          </ac:spMkLst>
        </pc:spChg>
        <pc:spChg chg="mod">
          <ac:chgData name="Ali, Syed Waqqas" userId="1b3a5f44-9498-4738-8c4e-8127257d744d" providerId="ADAL" clId="{EC383793-85F4-4460-93F7-CA245DB705D4}" dt="2024-02-07T20:46:36.607" v="5368" actId="20577"/>
          <ac:spMkLst>
            <pc:docMk/>
            <pc:sldMk cId="3574292935" sldId="362"/>
            <ac:spMk id="3" creationId="{BDF8F8F6-E428-3C5E-45DE-19BF1A99265C}"/>
          </ac:spMkLst>
        </pc:spChg>
      </pc:sldChg>
      <pc:sldChg chg="modSp add mod">
        <pc:chgData name="Ali, Syed Waqqas" userId="1b3a5f44-9498-4738-8c4e-8127257d744d" providerId="ADAL" clId="{EC383793-85F4-4460-93F7-CA245DB705D4}" dt="2024-02-07T21:34:06.764" v="6117" actId="20577"/>
        <pc:sldMkLst>
          <pc:docMk/>
          <pc:sldMk cId="4195375375" sldId="363"/>
        </pc:sldMkLst>
        <pc:spChg chg="mod">
          <ac:chgData name="Ali, Syed Waqqas" userId="1b3a5f44-9498-4738-8c4e-8127257d744d" providerId="ADAL" clId="{EC383793-85F4-4460-93F7-CA245DB705D4}" dt="2024-02-07T21:14:14.372" v="5716" actId="5793"/>
          <ac:spMkLst>
            <pc:docMk/>
            <pc:sldMk cId="4195375375" sldId="363"/>
            <ac:spMk id="2" creationId="{4C059C7B-E817-9F29-F588-097D77937CEA}"/>
          </ac:spMkLst>
        </pc:spChg>
        <pc:spChg chg="mod">
          <ac:chgData name="Ali, Syed Waqqas" userId="1b3a5f44-9498-4738-8c4e-8127257d744d" providerId="ADAL" clId="{EC383793-85F4-4460-93F7-CA245DB705D4}" dt="2024-02-07T21:17:00.868" v="5743" actId="20577"/>
          <ac:spMkLst>
            <pc:docMk/>
            <pc:sldMk cId="4195375375" sldId="363"/>
            <ac:spMk id="3" creationId="{0C30A18D-19A3-53A0-8EE9-794DD9281FF1}"/>
          </ac:spMkLst>
        </pc:spChg>
        <pc:spChg chg="mod">
          <ac:chgData name="Ali, Syed Waqqas" userId="1b3a5f44-9498-4738-8c4e-8127257d744d" providerId="ADAL" clId="{EC383793-85F4-4460-93F7-CA245DB705D4}" dt="2024-02-07T21:18:04.600" v="5834" actId="20577"/>
          <ac:spMkLst>
            <pc:docMk/>
            <pc:sldMk cId="4195375375" sldId="363"/>
            <ac:spMk id="4" creationId="{A1CE919E-4DF5-79B3-A383-750D62CCFE9F}"/>
          </ac:spMkLst>
        </pc:spChg>
        <pc:spChg chg="mod">
          <ac:chgData name="Ali, Syed Waqqas" userId="1b3a5f44-9498-4738-8c4e-8127257d744d" providerId="ADAL" clId="{EC383793-85F4-4460-93F7-CA245DB705D4}" dt="2024-02-07T21:17:07.890" v="5764" actId="20577"/>
          <ac:spMkLst>
            <pc:docMk/>
            <pc:sldMk cId="4195375375" sldId="363"/>
            <ac:spMk id="5" creationId="{23DAA7C8-ACF0-C7C4-5CFB-1C3B02D1509C}"/>
          </ac:spMkLst>
        </pc:spChg>
        <pc:spChg chg="mod">
          <ac:chgData name="Ali, Syed Waqqas" userId="1b3a5f44-9498-4738-8c4e-8127257d744d" providerId="ADAL" clId="{EC383793-85F4-4460-93F7-CA245DB705D4}" dt="2024-02-07T21:34:06.764" v="6117" actId="20577"/>
          <ac:spMkLst>
            <pc:docMk/>
            <pc:sldMk cId="4195375375" sldId="363"/>
            <ac:spMk id="6" creationId="{96F69705-4FAE-48DD-580A-885FAF6B8C05}"/>
          </ac:spMkLst>
        </pc:spChg>
      </pc:sldChg>
      <pc:sldChg chg="modSp add mod">
        <pc:chgData name="Ali, Syed Waqqas" userId="1b3a5f44-9498-4738-8c4e-8127257d744d" providerId="ADAL" clId="{EC383793-85F4-4460-93F7-CA245DB705D4}" dt="2024-02-07T22:36:24.010" v="6150" actId="20577"/>
        <pc:sldMkLst>
          <pc:docMk/>
          <pc:sldMk cId="347384297" sldId="364"/>
        </pc:sldMkLst>
        <pc:spChg chg="mod">
          <ac:chgData name="Ali, Syed Waqqas" userId="1b3a5f44-9498-4738-8c4e-8127257d744d" providerId="ADAL" clId="{EC383793-85F4-4460-93F7-CA245DB705D4}" dt="2024-02-07T22:36:24.010" v="6150" actId="20577"/>
          <ac:spMkLst>
            <pc:docMk/>
            <pc:sldMk cId="347384297" sldId="364"/>
            <ac:spMk id="2" creationId="{720BB88B-3952-E9C7-C00D-9CB739F7C3AD}"/>
          </ac:spMkLst>
        </pc:spChg>
      </pc:sldChg>
      <pc:sldChg chg="add">
        <pc:chgData name="Ali, Syed Waqqas" userId="1b3a5f44-9498-4738-8c4e-8127257d744d" providerId="ADAL" clId="{EC383793-85F4-4460-93F7-CA245DB705D4}" dt="2024-02-07T22:37:33.389" v="6237"/>
        <pc:sldMkLst>
          <pc:docMk/>
          <pc:sldMk cId="4033050328" sldId="365"/>
        </pc:sldMkLst>
      </pc:sldChg>
      <pc:sldChg chg="addSp delSp modSp add mod">
        <pc:chgData name="Ali, Syed Waqqas" userId="1b3a5f44-9498-4738-8c4e-8127257d744d" providerId="ADAL" clId="{EC383793-85F4-4460-93F7-CA245DB705D4}" dt="2024-02-07T23:13:55.245" v="7605" actId="14734"/>
        <pc:sldMkLst>
          <pc:docMk/>
          <pc:sldMk cId="3838355276" sldId="366"/>
        </pc:sldMkLst>
        <pc:spChg chg="mod">
          <ac:chgData name="Ali, Syed Waqqas" userId="1b3a5f44-9498-4738-8c4e-8127257d744d" providerId="ADAL" clId="{EC383793-85F4-4460-93F7-CA245DB705D4}" dt="2024-02-07T23:10:56.226" v="7377" actId="20577"/>
          <ac:spMkLst>
            <pc:docMk/>
            <pc:sldMk cId="3838355276" sldId="366"/>
            <ac:spMk id="2" creationId="{61BED546-EC9E-B8E7-6FAF-3C7967763F0B}"/>
          </ac:spMkLst>
        </pc:spChg>
        <pc:spChg chg="del">
          <ac:chgData name="Ali, Syed Waqqas" userId="1b3a5f44-9498-4738-8c4e-8127257d744d" providerId="ADAL" clId="{EC383793-85F4-4460-93F7-CA245DB705D4}" dt="2024-02-07T22:38:43.197" v="6253" actId="3680"/>
          <ac:spMkLst>
            <pc:docMk/>
            <pc:sldMk cId="3838355276" sldId="366"/>
            <ac:spMk id="3" creationId="{A69BE910-CD16-B3FC-B3CD-538E20F259F1}"/>
          </ac:spMkLst>
        </pc:spChg>
        <pc:graphicFrameChg chg="add mod ord modGraphic">
          <ac:chgData name="Ali, Syed Waqqas" userId="1b3a5f44-9498-4738-8c4e-8127257d744d" providerId="ADAL" clId="{EC383793-85F4-4460-93F7-CA245DB705D4}" dt="2024-02-07T23:10:48.582" v="7349" actId="1037"/>
          <ac:graphicFrameMkLst>
            <pc:docMk/>
            <pc:sldMk cId="3838355276" sldId="366"/>
            <ac:graphicFrameMk id="9" creationId="{9EF50531-B2AD-773C-CA51-127674B860F8}"/>
          </ac:graphicFrameMkLst>
        </pc:graphicFrameChg>
        <pc:graphicFrameChg chg="add mod modGraphic">
          <ac:chgData name="Ali, Syed Waqqas" userId="1b3a5f44-9498-4738-8c4e-8127257d744d" providerId="ADAL" clId="{EC383793-85F4-4460-93F7-CA245DB705D4}" dt="2024-02-07T23:13:55.245" v="7605" actId="14734"/>
          <ac:graphicFrameMkLst>
            <pc:docMk/>
            <pc:sldMk cId="3838355276" sldId="366"/>
            <ac:graphicFrameMk id="10" creationId="{07B75EC7-3D5E-0CA9-9B47-180D49C56CC9}"/>
          </ac:graphicFrameMkLst>
        </pc:graphicFrameChg>
        <pc:graphicFrameChg chg="add mod modGraphic">
          <ac:chgData name="Ali, Syed Waqqas" userId="1b3a5f44-9498-4738-8c4e-8127257d744d" providerId="ADAL" clId="{EC383793-85F4-4460-93F7-CA245DB705D4}" dt="2024-02-07T23:12:34.563" v="7513" actId="20577"/>
          <ac:graphicFrameMkLst>
            <pc:docMk/>
            <pc:sldMk cId="3838355276" sldId="366"/>
            <ac:graphicFrameMk id="11" creationId="{C1D340BE-6D97-8FE0-9907-DB630E13298C}"/>
          </ac:graphicFrameMkLst>
        </pc:graphicFrameChg>
      </pc:sldChg>
      <pc:sldChg chg="addSp modSp add mod">
        <pc:chgData name="Ali, Syed Waqqas" userId="1b3a5f44-9498-4738-8c4e-8127257d744d" providerId="ADAL" clId="{EC383793-85F4-4460-93F7-CA245DB705D4}" dt="2024-02-07T23:04:42.856" v="6808" actId="20577"/>
        <pc:sldMkLst>
          <pc:docMk/>
          <pc:sldMk cId="1966101567" sldId="367"/>
        </pc:sldMkLst>
        <pc:spChg chg="mod">
          <ac:chgData name="Ali, Syed Waqqas" userId="1b3a5f44-9498-4738-8c4e-8127257d744d" providerId="ADAL" clId="{EC383793-85F4-4460-93F7-CA245DB705D4}" dt="2024-02-07T22:49:50.363" v="6730" actId="20577"/>
          <ac:spMkLst>
            <pc:docMk/>
            <pc:sldMk cId="1966101567" sldId="367"/>
            <ac:spMk id="2" creationId="{271BAF28-35F3-07A5-780E-12FFF5FB15F4}"/>
          </ac:spMkLst>
        </pc:spChg>
        <pc:spChg chg="mod">
          <ac:chgData name="Ali, Syed Waqqas" userId="1b3a5f44-9498-4738-8c4e-8127257d744d" providerId="ADAL" clId="{EC383793-85F4-4460-93F7-CA245DB705D4}" dt="2024-02-07T23:04:42.856" v="6808" actId="20577"/>
          <ac:spMkLst>
            <pc:docMk/>
            <pc:sldMk cId="1966101567" sldId="367"/>
            <ac:spMk id="3" creationId="{D23483FE-F79C-84A8-6A5D-431F40385752}"/>
          </ac:spMkLst>
        </pc:spChg>
        <pc:spChg chg="add mod">
          <ac:chgData name="Ali, Syed Waqqas" userId="1b3a5f44-9498-4738-8c4e-8127257d744d" providerId="ADAL" clId="{EC383793-85F4-4460-93F7-CA245DB705D4}" dt="2024-02-07T22:49:39.008" v="6699" actId="1076"/>
          <ac:spMkLst>
            <pc:docMk/>
            <pc:sldMk cId="1966101567" sldId="367"/>
            <ac:spMk id="9" creationId="{13C21FA1-C514-ABA5-6446-9839923215E2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8T15:30:02.585" v="20837" actId="692"/>
        <pc:sldMkLst>
          <pc:docMk/>
          <pc:sldMk cId="4080432984" sldId="368"/>
        </pc:sldMkLst>
        <pc:spChg chg="mod">
          <ac:chgData name="Ali, Syed Waqqas" userId="1b3a5f44-9498-4738-8c4e-8127257d744d" providerId="ADAL" clId="{EC383793-85F4-4460-93F7-CA245DB705D4}" dt="2024-02-07T23:10:14.278" v="7265" actId="20577"/>
          <ac:spMkLst>
            <pc:docMk/>
            <pc:sldMk cId="4080432984" sldId="368"/>
            <ac:spMk id="3" creationId="{671D717B-3E6D-9746-48AD-25632429972C}"/>
          </ac:spMkLst>
        </pc:spChg>
        <pc:spChg chg="add mod">
          <ac:chgData name="Ali, Syed Waqqas" userId="1b3a5f44-9498-4738-8c4e-8127257d744d" providerId="ADAL" clId="{EC383793-85F4-4460-93F7-CA245DB705D4}" dt="2024-02-07T23:07:29.242" v="7133" actId="207"/>
          <ac:spMkLst>
            <pc:docMk/>
            <pc:sldMk cId="4080432984" sldId="368"/>
            <ac:spMk id="10" creationId="{98543C61-8054-2363-54AF-F94FB23F4034}"/>
          </ac:spMkLst>
        </pc:spChg>
        <pc:spChg chg="add mod">
          <ac:chgData name="Ali, Syed Waqqas" userId="1b3a5f44-9498-4738-8c4e-8127257d744d" providerId="ADAL" clId="{EC383793-85F4-4460-93F7-CA245DB705D4}" dt="2024-02-08T15:30:02.585" v="20837" actId="692"/>
          <ac:spMkLst>
            <pc:docMk/>
            <pc:sldMk cId="4080432984" sldId="368"/>
            <ac:spMk id="16" creationId="{378410C3-F379-117E-5EBE-117661658CB5}"/>
          </ac:spMkLst>
        </pc:spChg>
        <pc:graphicFrameChg chg="add mod">
          <ac:chgData name="Ali, Syed Waqqas" userId="1b3a5f44-9498-4738-8c4e-8127257d744d" providerId="ADAL" clId="{EC383793-85F4-4460-93F7-CA245DB705D4}" dt="2024-02-07T23:09:23.475" v="7246" actId="1076"/>
          <ac:graphicFrameMkLst>
            <pc:docMk/>
            <pc:sldMk cId="4080432984" sldId="368"/>
            <ac:graphicFrameMk id="11" creationId="{987A0E2C-6133-DF9E-D23D-53406031B2AB}"/>
          </ac:graphicFrameMkLst>
        </pc:graphicFrameChg>
        <pc:cxnChg chg="add del mod">
          <ac:chgData name="Ali, Syed Waqqas" userId="1b3a5f44-9498-4738-8c4e-8127257d744d" providerId="ADAL" clId="{EC383793-85F4-4460-93F7-CA245DB705D4}" dt="2024-02-08T15:27:55.847" v="20821" actId="478"/>
          <ac:cxnSpMkLst>
            <pc:docMk/>
            <pc:sldMk cId="4080432984" sldId="368"/>
            <ac:cxnSpMk id="13" creationId="{65B20653-1B05-96C5-FCDD-70EC4031D882}"/>
          </ac:cxnSpMkLst>
        </pc:cxnChg>
      </pc:sldChg>
      <pc:sldChg chg="addSp delSp modSp add mod">
        <pc:chgData name="Ali, Syed Waqqas" userId="1b3a5f44-9498-4738-8c4e-8127257d744d" providerId="ADAL" clId="{EC383793-85F4-4460-93F7-CA245DB705D4}" dt="2024-02-08T15:38:42.455" v="20867" actId="14100"/>
        <pc:sldMkLst>
          <pc:docMk/>
          <pc:sldMk cId="1135595679" sldId="369"/>
        </pc:sldMkLst>
        <pc:spChg chg="mod">
          <ac:chgData name="Ali, Syed Waqqas" userId="1b3a5f44-9498-4738-8c4e-8127257d744d" providerId="ADAL" clId="{EC383793-85F4-4460-93F7-CA245DB705D4}" dt="2024-02-07T23:10:34.233" v="7300" actId="20577"/>
          <ac:spMkLst>
            <pc:docMk/>
            <pc:sldMk cId="1135595679" sldId="369"/>
            <ac:spMk id="3" creationId="{0DAC23F7-02E4-82B6-E994-ECC4F07B8D36}"/>
          </ac:spMkLst>
        </pc:spChg>
        <pc:spChg chg="mod">
          <ac:chgData name="Ali, Syed Waqqas" userId="1b3a5f44-9498-4738-8c4e-8127257d744d" providerId="ADAL" clId="{EC383793-85F4-4460-93F7-CA245DB705D4}" dt="2024-02-07T23:06:54.591" v="7105" actId="1076"/>
          <ac:spMkLst>
            <pc:docMk/>
            <pc:sldMk cId="1135595679" sldId="369"/>
            <ac:spMk id="9" creationId="{E411C35F-216F-40F5-022A-5F70ACB34896}"/>
          </ac:spMkLst>
        </pc:spChg>
        <pc:spChg chg="add mod">
          <ac:chgData name="Ali, Syed Waqqas" userId="1b3a5f44-9498-4738-8c4e-8127257d744d" providerId="ADAL" clId="{EC383793-85F4-4460-93F7-CA245DB705D4}" dt="2024-02-07T23:10:21.940" v="7271" actId="1037"/>
          <ac:spMkLst>
            <pc:docMk/>
            <pc:sldMk cId="1135595679" sldId="369"/>
            <ac:spMk id="10" creationId="{322133B4-C20A-916D-EDCE-3F9BECFD8A8F}"/>
          </ac:spMkLst>
        </pc:spChg>
        <pc:spChg chg="add mod">
          <ac:chgData name="Ali, Syed Waqqas" userId="1b3a5f44-9498-4738-8c4e-8127257d744d" providerId="ADAL" clId="{EC383793-85F4-4460-93F7-CA245DB705D4}" dt="2024-02-08T15:33:01.458" v="20850" actId="692"/>
          <ac:spMkLst>
            <pc:docMk/>
            <pc:sldMk cId="1135595679" sldId="369"/>
            <ac:spMk id="14" creationId="{7F29FD73-7E07-E7ED-B11E-B85B28C3D6D0}"/>
          </ac:spMkLst>
        </pc:spChg>
        <pc:spChg chg="add mod">
          <ac:chgData name="Ali, Syed Waqqas" userId="1b3a5f44-9498-4738-8c4e-8127257d744d" providerId="ADAL" clId="{EC383793-85F4-4460-93F7-CA245DB705D4}" dt="2024-02-08T15:33:23.249" v="20852" actId="207"/>
          <ac:spMkLst>
            <pc:docMk/>
            <pc:sldMk cId="1135595679" sldId="369"/>
            <ac:spMk id="15" creationId="{330A11BA-B55D-D236-EF89-271318AA669E}"/>
          </ac:spMkLst>
        </pc:spChg>
        <pc:graphicFrameChg chg="add mod">
          <ac:chgData name="Ali, Syed Waqqas" userId="1b3a5f44-9498-4738-8c4e-8127257d744d" providerId="ADAL" clId="{EC383793-85F4-4460-93F7-CA245DB705D4}" dt="2024-02-07T23:09:35.821" v="7249"/>
          <ac:graphicFrameMkLst>
            <pc:docMk/>
            <pc:sldMk cId="1135595679" sldId="369"/>
            <ac:graphicFrameMk id="11" creationId="{10A8FD42-F5DC-D16A-FAD7-9EB17D11DDC2}"/>
          </ac:graphicFrameMkLst>
        </pc:graphicFrameChg>
        <pc:graphicFrameChg chg="add mod modGraphic">
          <ac:chgData name="Ali, Syed Waqqas" userId="1b3a5f44-9498-4738-8c4e-8127257d744d" providerId="ADAL" clId="{EC383793-85F4-4460-93F7-CA245DB705D4}" dt="2024-02-07T23:27:05.302" v="8024" actId="20577"/>
          <ac:graphicFrameMkLst>
            <pc:docMk/>
            <pc:sldMk cId="1135595679" sldId="369"/>
            <ac:graphicFrameMk id="12" creationId="{8A57538C-7A24-9EE2-68FE-2FF48BFEBC79}"/>
          </ac:graphicFrameMkLst>
        </pc:graphicFrameChg>
        <pc:graphicFrameChg chg="add mod">
          <ac:chgData name="Ali, Syed Waqqas" userId="1b3a5f44-9498-4738-8c4e-8127257d744d" providerId="ADAL" clId="{EC383793-85F4-4460-93F7-CA245DB705D4}" dt="2024-02-07T23:28:07.362" v="8040" actId="1076"/>
          <ac:graphicFrameMkLst>
            <pc:docMk/>
            <pc:sldMk cId="1135595679" sldId="369"/>
            <ac:graphicFrameMk id="13" creationId="{C4FEA7D5-2137-3F49-9C91-DD7C35DBB3A4}"/>
          </ac:graphicFrameMkLst>
        </pc:graphicFrameChg>
        <pc:cxnChg chg="add del">
          <ac:chgData name="Ali, Syed Waqqas" userId="1b3a5f44-9498-4738-8c4e-8127257d744d" providerId="ADAL" clId="{EC383793-85F4-4460-93F7-CA245DB705D4}" dt="2024-02-08T15:34:13.149" v="20854" actId="478"/>
          <ac:cxnSpMkLst>
            <pc:docMk/>
            <pc:sldMk cId="1135595679" sldId="369"/>
            <ac:cxnSpMk id="17" creationId="{2EEE7D6C-13CB-4DC4-325F-5F7015423F73}"/>
          </ac:cxnSpMkLst>
        </pc:cxnChg>
        <pc:cxnChg chg="add mod">
          <ac:chgData name="Ali, Syed Waqqas" userId="1b3a5f44-9498-4738-8c4e-8127257d744d" providerId="ADAL" clId="{EC383793-85F4-4460-93F7-CA245DB705D4}" dt="2024-02-08T15:38:42.455" v="20867" actId="14100"/>
          <ac:cxnSpMkLst>
            <pc:docMk/>
            <pc:sldMk cId="1135595679" sldId="369"/>
            <ac:cxnSpMk id="19" creationId="{B20B7CB6-1641-8A41-8574-1BF736AFBE6F}"/>
          </ac:cxnSpMkLst>
        </pc:cxnChg>
      </pc:sldChg>
      <pc:sldChg chg="addSp delSp modSp add mod">
        <pc:chgData name="Ali, Syed Waqqas" userId="1b3a5f44-9498-4738-8c4e-8127257d744d" providerId="ADAL" clId="{EC383793-85F4-4460-93F7-CA245DB705D4}" dt="2024-02-08T15:43:24.940" v="20931" actId="20577"/>
        <pc:sldMkLst>
          <pc:docMk/>
          <pc:sldMk cId="1836818216" sldId="370"/>
        </pc:sldMkLst>
        <pc:spChg chg="mod">
          <ac:chgData name="Ali, Syed Waqqas" userId="1b3a5f44-9498-4738-8c4e-8127257d744d" providerId="ADAL" clId="{EC383793-85F4-4460-93F7-CA245DB705D4}" dt="2024-02-08T15:43:24.940" v="20931" actId="20577"/>
          <ac:spMkLst>
            <pc:docMk/>
            <pc:sldMk cId="1836818216" sldId="370"/>
            <ac:spMk id="3" creationId="{817CBD38-1DAD-AF90-B776-2063782A28EB}"/>
          </ac:spMkLst>
        </pc:spChg>
        <pc:spChg chg="mod">
          <ac:chgData name="Ali, Syed Waqqas" userId="1b3a5f44-9498-4738-8c4e-8127257d744d" providerId="ADAL" clId="{EC383793-85F4-4460-93F7-CA245DB705D4}" dt="2024-02-07T23:14:50.480" v="7702" actId="1076"/>
          <ac:spMkLst>
            <pc:docMk/>
            <pc:sldMk cId="1836818216" sldId="370"/>
            <ac:spMk id="10" creationId="{536E165E-938D-E9FD-EF0A-9688EE407DA7}"/>
          </ac:spMkLst>
        </pc:spChg>
        <pc:spChg chg="add mod">
          <ac:chgData name="Ali, Syed Waqqas" userId="1b3a5f44-9498-4738-8c4e-8127257d744d" providerId="ADAL" clId="{EC383793-85F4-4460-93F7-CA245DB705D4}" dt="2024-02-08T15:40:22.747" v="20886" actId="14100"/>
          <ac:spMkLst>
            <pc:docMk/>
            <pc:sldMk cId="1836818216" sldId="370"/>
            <ac:spMk id="14" creationId="{8B7B15E0-42FC-20D7-621C-AC7D841A38A5}"/>
          </ac:spMkLst>
        </pc:spChg>
        <pc:spChg chg="add mod">
          <ac:chgData name="Ali, Syed Waqqas" userId="1b3a5f44-9498-4738-8c4e-8127257d744d" providerId="ADAL" clId="{EC383793-85F4-4460-93F7-CA245DB705D4}" dt="2024-02-08T15:41:46.545" v="20896" actId="692"/>
          <ac:spMkLst>
            <pc:docMk/>
            <pc:sldMk cId="1836818216" sldId="370"/>
            <ac:spMk id="15" creationId="{920D391F-AB2A-F159-9CC6-56F326AF8C21}"/>
          </ac:spMkLst>
        </pc:spChg>
        <pc:spChg chg="add del mod">
          <ac:chgData name="Ali, Syed Waqqas" userId="1b3a5f44-9498-4738-8c4e-8127257d744d" providerId="ADAL" clId="{EC383793-85F4-4460-93F7-CA245DB705D4}" dt="2024-02-08T15:42:09.483" v="20906" actId="478"/>
          <ac:spMkLst>
            <pc:docMk/>
            <pc:sldMk cId="1836818216" sldId="370"/>
            <ac:spMk id="16" creationId="{8753FBF1-746F-4A5F-FA15-8044CEF53D9D}"/>
          </ac:spMkLst>
        </pc:spChg>
        <pc:spChg chg="add mod">
          <ac:chgData name="Ali, Syed Waqqas" userId="1b3a5f44-9498-4738-8c4e-8127257d744d" providerId="ADAL" clId="{EC383793-85F4-4460-93F7-CA245DB705D4}" dt="2024-02-08T15:42:25.782" v="20916" actId="692"/>
          <ac:spMkLst>
            <pc:docMk/>
            <pc:sldMk cId="1836818216" sldId="370"/>
            <ac:spMk id="17" creationId="{71870814-08D7-A878-E286-F4B388A75F20}"/>
          </ac:spMkLst>
        </pc:spChg>
        <pc:spChg chg="add mod">
          <ac:chgData name="Ali, Syed Waqqas" userId="1b3a5f44-9498-4738-8c4e-8127257d744d" providerId="ADAL" clId="{EC383793-85F4-4460-93F7-CA245DB705D4}" dt="2024-02-08T15:43:03.751" v="20928" actId="692"/>
          <ac:spMkLst>
            <pc:docMk/>
            <pc:sldMk cId="1836818216" sldId="370"/>
            <ac:spMk id="18" creationId="{C6716A48-9D1D-CDAE-38EF-7AB54E290272}"/>
          </ac:spMkLst>
        </pc:spChg>
        <pc:graphicFrameChg chg="mod modGraphic">
          <ac:chgData name="Ali, Syed Waqqas" userId="1b3a5f44-9498-4738-8c4e-8127257d744d" providerId="ADAL" clId="{EC383793-85F4-4460-93F7-CA245DB705D4}" dt="2024-02-07T23:27:10.131" v="8028" actId="20577"/>
          <ac:graphicFrameMkLst>
            <pc:docMk/>
            <pc:sldMk cId="1836818216" sldId="370"/>
            <ac:graphicFrameMk id="12" creationId="{A5CBBAAB-3D32-71A0-E0DC-EA6A9DEA7EDB}"/>
          </ac:graphicFrameMkLst>
        </pc:graphicFrameChg>
        <pc:graphicFrameChg chg="add mod">
          <ac:chgData name="Ali, Syed Waqqas" userId="1b3a5f44-9498-4738-8c4e-8127257d744d" providerId="ADAL" clId="{EC383793-85F4-4460-93F7-CA245DB705D4}" dt="2024-02-07T23:14:46.474" v="7701" actId="1076"/>
          <ac:graphicFrameMkLst>
            <pc:docMk/>
            <pc:sldMk cId="1836818216" sldId="370"/>
            <ac:graphicFrameMk id="13" creationId="{BE2D7AA2-2BB3-F7B0-3F92-F0B0CA401B7C}"/>
          </ac:graphicFrameMkLst>
        </pc:graphicFrameChg>
      </pc:sldChg>
      <pc:sldChg chg="modSp add mod">
        <pc:chgData name="Ali, Syed Waqqas" userId="1b3a5f44-9498-4738-8c4e-8127257d744d" providerId="ADAL" clId="{EC383793-85F4-4460-93F7-CA245DB705D4}" dt="2024-02-07T23:27:22.498" v="8032" actId="20577"/>
        <pc:sldMkLst>
          <pc:docMk/>
          <pc:sldMk cId="4149378492" sldId="371"/>
        </pc:sldMkLst>
        <pc:spChg chg="mod">
          <ac:chgData name="Ali, Syed Waqqas" userId="1b3a5f44-9498-4738-8c4e-8127257d744d" providerId="ADAL" clId="{EC383793-85F4-4460-93F7-CA245DB705D4}" dt="2024-02-07T23:17:37.411" v="7817" actId="20577"/>
          <ac:spMkLst>
            <pc:docMk/>
            <pc:sldMk cId="4149378492" sldId="371"/>
            <ac:spMk id="3" creationId="{03331B01-F5EF-1385-CE61-65F2C1CC84AE}"/>
          </ac:spMkLst>
        </pc:spChg>
        <pc:spChg chg="mod">
          <ac:chgData name="Ali, Syed Waqqas" userId="1b3a5f44-9498-4738-8c4e-8127257d744d" providerId="ADAL" clId="{EC383793-85F4-4460-93F7-CA245DB705D4}" dt="2024-02-07T23:15:36.860" v="7731" actId="1076"/>
          <ac:spMkLst>
            <pc:docMk/>
            <pc:sldMk cId="4149378492" sldId="371"/>
            <ac:spMk id="10" creationId="{5DE11A15-7844-A383-CE29-0540F64357AD}"/>
          </ac:spMkLst>
        </pc:spChg>
        <pc:graphicFrameChg chg="mod modGraphic">
          <ac:chgData name="Ali, Syed Waqqas" userId="1b3a5f44-9498-4738-8c4e-8127257d744d" providerId="ADAL" clId="{EC383793-85F4-4460-93F7-CA245DB705D4}" dt="2024-02-07T23:15:57.169" v="7737"/>
          <ac:graphicFrameMkLst>
            <pc:docMk/>
            <pc:sldMk cId="4149378492" sldId="371"/>
            <ac:graphicFrameMk id="11" creationId="{E9FBB437-DF8A-59CF-79BF-A5DD8F7682DB}"/>
          </ac:graphicFrameMkLst>
        </pc:graphicFrameChg>
        <pc:graphicFrameChg chg="mod modGraphic">
          <ac:chgData name="Ali, Syed Waqqas" userId="1b3a5f44-9498-4738-8c4e-8127257d744d" providerId="ADAL" clId="{EC383793-85F4-4460-93F7-CA245DB705D4}" dt="2024-02-07T23:27:22.498" v="8032" actId="20577"/>
          <ac:graphicFrameMkLst>
            <pc:docMk/>
            <pc:sldMk cId="4149378492" sldId="371"/>
            <ac:graphicFrameMk id="12" creationId="{20C6BBBC-42DC-26D4-EDFB-A0750DF76AB3}"/>
          </ac:graphicFrameMkLst>
        </pc:graphicFrameChg>
      </pc:sldChg>
      <pc:sldChg chg="modSp add mod">
        <pc:chgData name="Ali, Syed Waqqas" userId="1b3a5f44-9498-4738-8c4e-8127257d744d" providerId="ADAL" clId="{EC383793-85F4-4460-93F7-CA245DB705D4}" dt="2024-02-07T23:27:26.492" v="8036" actId="20577"/>
        <pc:sldMkLst>
          <pc:docMk/>
          <pc:sldMk cId="4078969514" sldId="372"/>
        </pc:sldMkLst>
        <pc:spChg chg="mod">
          <ac:chgData name="Ali, Syed Waqqas" userId="1b3a5f44-9498-4738-8c4e-8127257d744d" providerId="ADAL" clId="{EC383793-85F4-4460-93F7-CA245DB705D4}" dt="2024-02-07T23:20:01.484" v="7832" actId="20577"/>
          <ac:spMkLst>
            <pc:docMk/>
            <pc:sldMk cId="4078969514" sldId="372"/>
            <ac:spMk id="3" creationId="{77165DC6-B98F-8BCB-1D98-9EFC51014069}"/>
          </ac:spMkLst>
        </pc:spChg>
        <pc:graphicFrameChg chg="mod">
          <ac:chgData name="Ali, Syed Waqqas" userId="1b3a5f44-9498-4738-8c4e-8127257d744d" providerId="ADAL" clId="{EC383793-85F4-4460-93F7-CA245DB705D4}" dt="2024-02-07T23:18:00.508" v="7821"/>
          <ac:graphicFrameMkLst>
            <pc:docMk/>
            <pc:sldMk cId="4078969514" sldId="372"/>
            <ac:graphicFrameMk id="11" creationId="{E8B56CDC-D551-C618-408B-5341F47C9E52}"/>
          </ac:graphicFrameMkLst>
        </pc:graphicFrameChg>
        <pc:graphicFrameChg chg="mod modGraphic">
          <ac:chgData name="Ali, Syed Waqqas" userId="1b3a5f44-9498-4738-8c4e-8127257d744d" providerId="ADAL" clId="{EC383793-85F4-4460-93F7-CA245DB705D4}" dt="2024-02-07T23:27:26.492" v="8036" actId="20577"/>
          <ac:graphicFrameMkLst>
            <pc:docMk/>
            <pc:sldMk cId="4078969514" sldId="372"/>
            <ac:graphicFrameMk id="12" creationId="{F6DA2A84-0DE7-DB15-04B2-56AF60D59290}"/>
          </ac:graphicFrameMkLst>
        </pc:graphicFrameChg>
      </pc:sldChg>
      <pc:sldChg chg="delSp modSp add mod">
        <pc:chgData name="Ali, Syed Waqqas" userId="1b3a5f44-9498-4738-8c4e-8127257d744d" providerId="ADAL" clId="{EC383793-85F4-4460-93F7-CA245DB705D4}" dt="2024-02-07T23:22:42.541" v="7919" actId="478"/>
        <pc:sldMkLst>
          <pc:docMk/>
          <pc:sldMk cId="2095049795" sldId="373"/>
        </pc:sldMkLst>
        <pc:spChg chg="mod">
          <ac:chgData name="Ali, Syed Waqqas" userId="1b3a5f44-9498-4738-8c4e-8127257d744d" providerId="ADAL" clId="{EC383793-85F4-4460-93F7-CA245DB705D4}" dt="2024-02-07T23:22:34.352" v="7916" actId="20577"/>
          <ac:spMkLst>
            <pc:docMk/>
            <pc:sldMk cId="2095049795" sldId="373"/>
            <ac:spMk id="3" creationId="{F86A5E7D-0752-18D3-C923-36EF65AE7434}"/>
          </ac:spMkLst>
        </pc:spChg>
        <pc:graphicFrameChg chg="mod">
          <ac:chgData name="Ali, Syed Waqqas" userId="1b3a5f44-9498-4738-8c4e-8127257d744d" providerId="ADAL" clId="{EC383793-85F4-4460-93F7-CA245DB705D4}" dt="2024-02-07T23:21:11.093" v="7838"/>
          <ac:graphicFrameMkLst>
            <pc:docMk/>
            <pc:sldMk cId="2095049795" sldId="373"/>
            <ac:graphicFrameMk id="11" creationId="{526B3BCF-851D-566D-CB9D-06A8DC14E406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22:40.443" v="7918" actId="478"/>
          <ac:graphicFrameMkLst>
            <pc:docMk/>
            <pc:sldMk cId="2095049795" sldId="373"/>
            <ac:graphicFrameMk id="12" creationId="{E2343374-9AA5-4ADF-85F3-CC3995A73A47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22:42.541" v="7919" actId="478"/>
          <ac:graphicFrameMkLst>
            <pc:docMk/>
            <pc:sldMk cId="2095049795" sldId="373"/>
            <ac:graphicFrameMk id="13" creationId="{63EBC0E9-721C-F321-D82E-35CA59734F99}"/>
          </ac:graphicFrameMkLst>
        </pc:graphicFrameChg>
      </pc:sldChg>
      <pc:sldChg chg="delSp modSp add mod">
        <pc:chgData name="Ali, Syed Waqqas" userId="1b3a5f44-9498-4738-8c4e-8127257d744d" providerId="ADAL" clId="{EC383793-85F4-4460-93F7-CA245DB705D4}" dt="2024-02-07T23:27:38.198" v="8038" actId="478"/>
        <pc:sldMkLst>
          <pc:docMk/>
          <pc:sldMk cId="2711968158" sldId="374"/>
        </pc:sldMkLst>
        <pc:spChg chg="mod">
          <ac:chgData name="Ali, Syed Waqqas" userId="1b3a5f44-9498-4738-8c4e-8127257d744d" providerId="ADAL" clId="{EC383793-85F4-4460-93F7-CA245DB705D4}" dt="2024-02-07T23:24:22.306" v="7935" actId="20577"/>
          <ac:spMkLst>
            <pc:docMk/>
            <pc:sldMk cId="2711968158" sldId="374"/>
            <ac:spMk id="3" creationId="{47EC951F-96CF-9B08-109E-D8FC1FCB801F}"/>
          </ac:spMkLst>
        </pc:spChg>
        <pc:spChg chg="mod">
          <ac:chgData name="Ali, Syed Waqqas" userId="1b3a5f44-9498-4738-8c4e-8127257d744d" providerId="ADAL" clId="{EC383793-85F4-4460-93F7-CA245DB705D4}" dt="2024-02-07T23:22:47.576" v="7920" actId="1076"/>
          <ac:spMkLst>
            <pc:docMk/>
            <pc:sldMk cId="2711968158" sldId="374"/>
            <ac:spMk id="10" creationId="{CFDAB61B-0526-7AD0-6839-BBC398A04218}"/>
          </ac:spMkLst>
        </pc:spChg>
        <pc:graphicFrameChg chg="mod">
          <ac:chgData name="Ali, Syed Waqqas" userId="1b3a5f44-9498-4738-8c4e-8127257d744d" providerId="ADAL" clId="{EC383793-85F4-4460-93F7-CA245DB705D4}" dt="2024-02-07T23:23:36.062" v="7927"/>
          <ac:graphicFrameMkLst>
            <pc:docMk/>
            <pc:sldMk cId="2711968158" sldId="374"/>
            <ac:graphicFrameMk id="11" creationId="{753726F2-68D3-923A-10DC-FA2B574D5167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27:35.335" v="8037" actId="478"/>
          <ac:graphicFrameMkLst>
            <pc:docMk/>
            <pc:sldMk cId="2711968158" sldId="374"/>
            <ac:graphicFrameMk id="12" creationId="{DE77A3BE-17F0-6FF4-9646-74AADD0A9974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27:38.198" v="8038" actId="478"/>
          <ac:graphicFrameMkLst>
            <pc:docMk/>
            <pc:sldMk cId="2711968158" sldId="374"/>
            <ac:graphicFrameMk id="13" creationId="{6EB369AE-48B0-7636-0F9D-AB3FFEB7A1FD}"/>
          </ac:graphicFrameMkLst>
        </pc:graphicFrameChg>
      </pc:sldChg>
      <pc:sldChg chg="modSp add mod">
        <pc:chgData name="Ali, Syed Waqqas" userId="1b3a5f44-9498-4738-8c4e-8127257d744d" providerId="ADAL" clId="{EC383793-85F4-4460-93F7-CA245DB705D4}" dt="2024-02-07T23:33:41.275" v="8145" actId="20577"/>
        <pc:sldMkLst>
          <pc:docMk/>
          <pc:sldMk cId="793048229" sldId="375"/>
        </pc:sldMkLst>
        <pc:spChg chg="mod">
          <ac:chgData name="Ali, Syed Waqqas" userId="1b3a5f44-9498-4738-8c4e-8127257d744d" providerId="ADAL" clId="{EC383793-85F4-4460-93F7-CA245DB705D4}" dt="2024-02-07T23:26:37.696" v="8018" actId="20577"/>
          <ac:spMkLst>
            <pc:docMk/>
            <pc:sldMk cId="793048229" sldId="375"/>
            <ac:spMk id="3" creationId="{318858CA-470F-2015-74EC-7FD93EE4A965}"/>
          </ac:spMkLst>
        </pc:spChg>
        <pc:spChg chg="mod">
          <ac:chgData name="Ali, Syed Waqqas" userId="1b3a5f44-9498-4738-8c4e-8127257d744d" providerId="ADAL" clId="{EC383793-85F4-4460-93F7-CA245DB705D4}" dt="2024-02-07T23:25:25.500" v="7947" actId="1076"/>
          <ac:spMkLst>
            <pc:docMk/>
            <pc:sldMk cId="793048229" sldId="375"/>
            <ac:spMk id="10" creationId="{642E4D03-CB76-6CD8-85A1-ED5A6F39933E}"/>
          </ac:spMkLst>
        </pc:spChg>
        <pc:graphicFrameChg chg="mod">
          <ac:chgData name="Ali, Syed Waqqas" userId="1b3a5f44-9498-4738-8c4e-8127257d744d" providerId="ADAL" clId="{EC383793-85F4-4460-93F7-CA245DB705D4}" dt="2024-02-07T23:24:45.903" v="7944"/>
          <ac:graphicFrameMkLst>
            <pc:docMk/>
            <pc:sldMk cId="793048229" sldId="375"/>
            <ac:graphicFrameMk id="11" creationId="{51113FAC-623B-72E9-A4A1-CF5539A20E25}"/>
          </ac:graphicFrameMkLst>
        </pc:graphicFrameChg>
        <pc:graphicFrameChg chg="mod modGraphic">
          <ac:chgData name="Ali, Syed Waqqas" userId="1b3a5f44-9498-4738-8c4e-8127257d744d" providerId="ADAL" clId="{EC383793-85F4-4460-93F7-CA245DB705D4}" dt="2024-02-07T23:33:41.275" v="8145" actId="20577"/>
          <ac:graphicFrameMkLst>
            <pc:docMk/>
            <pc:sldMk cId="793048229" sldId="375"/>
            <ac:graphicFrameMk id="12" creationId="{BEF05931-577C-B765-635F-DE03516443F4}"/>
          </ac:graphicFrameMkLst>
        </pc:graphicFrameChg>
        <pc:graphicFrameChg chg="mod">
          <ac:chgData name="Ali, Syed Waqqas" userId="1b3a5f44-9498-4738-8c4e-8127257d744d" providerId="ADAL" clId="{EC383793-85F4-4460-93F7-CA245DB705D4}" dt="2024-02-07T23:25:12.191" v="7946"/>
          <ac:graphicFrameMkLst>
            <pc:docMk/>
            <pc:sldMk cId="793048229" sldId="375"/>
            <ac:graphicFrameMk id="13" creationId="{D9E855D4-2B3F-765A-B129-7643F9A2E87E}"/>
          </ac:graphicFrameMkLst>
        </pc:graphicFrameChg>
      </pc:sldChg>
      <pc:sldChg chg="modSp add mod">
        <pc:chgData name="Ali, Syed Waqqas" userId="1b3a5f44-9498-4738-8c4e-8127257d744d" providerId="ADAL" clId="{EC383793-85F4-4460-93F7-CA245DB705D4}" dt="2024-02-08T15:43:58.627" v="20964" actId="20577"/>
        <pc:sldMkLst>
          <pc:docMk/>
          <pc:sldMk cId="1986292118" sldId="376"/>
        </pc:sldMkLst>
        <pc:spChg chg="mod">
          <ac:chgData name="Ali, Syed Waqqas" userId="1b3a5f44-9498-4738-8c4e-8127257d744d" providerId="ADAL" clId="{EC383793-85F4-4460-93F7-CA245DB705D4}" dt="2024-02-07T23:29:06.669" v="8057" actId="20577"/>
          <ac:spMkLst>
            <pc:docMk/>
            <pc:sldMk cId="1986292118" sldId="376"/>
            <ac:spMk id="2" creationId="{380366C6-E6AB-43B4-AB6F-F08A020D2767}"/>
          </ac:spMkLst>
        </pc:spChg>
        <pc:spChg chg="mod">
          <ac:chgData name="Ali, Syed Waqqas" userId="1b3a5f44-9498-4738-8c4e-8127257d744d" providerId="ADAL" clId="{EC383793-85F4-4460-93F7-CA245DB705D4}" dt="2024-02-08T15:43:58.627" v="20964" actId="20577"/>
          <ac:spMkLst>
            <pc:docMk/>
            <pc:sldMk cId="1986292118" sldId="376"/>
            <ac:spMk id="3" creationId="{4E1F69B9-E52C-4E9E-5D7D-C85D3E41611F}"/>
          </ac:spMkLst>
        </pc:spChg>
      </pc:sldChg>
      <pc:sldChg chg="delSp modSp add mod">
        <pc:chgData name="Ali, Syed Waqqas" userId="1b3a5f44-9498-4738-8c4e-8127257d744d" providerId="ADAL" clId="{EC383793-85F4-4460-93F7-CA245DB705D4}" dt="2024-02-07T23:32:10.644" v="8110" actId="478"/>
        <pc:sldMkLst>
          <pc:docMk/>
          <pc:sldMk cId="1388750901" sldId="377"/>
        </pc:sldMkLst>
        <pc:spChg chg="mod">
          <ac:chgData name="Ali, Syed Waqqas" userId="1b3a5f44-9498-4738-8c4e-8127257d744d" providerId="ADAL" clId="{EC383793-85F4-4460-93F7-CA245DB705D4}" dt="2024-02-07T23:30:33.371" v="8096" actId="20577"/>
          <ac:spMkLst>
            <pc:docMk/>
            <pc:sldMk cId="1388750901" sldId="377"/>
            <ac:spMk id="3" creationId="{6C5A2007-E7AD-2BC7-1EA0-3B97B53D74C0}"/>
          </ac:spMkLst>
        </pc:spChg>
        <pc:graphicFrameChg chg="mod">
          <ac:chgData name="Ali, Syed Waqqas" userId="1b3a5f44-9498-4738-8c4e-8127257d744d" providerId="ADAL" clId="{EC383793-85F4-4460-93F7-CA245DB705D4}" dt="2024-02-07T23:30:11.756" v="8066"/>
          <ac:graphicFrameMkLst>
            <pc:docMk/>
            <pc:sldMk cId="1388750901" sldId="377"/>
            <ac:graphicFrameMk id="11" creationId="{FA1FC443-6844-B360-EFF6-B56DCAFE71C7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32:06.808" v="8109" actId="478"/>
          <ac:graphicFrameMkLst>
            <pc:docMk/>
            <pc:sldMk cId="1388750901" sldId="377"/>
            <ac:graphicFrameMk id="12" creationId="{52C19084-C6BB-7158-890D-FCB1D35743D3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32:10.644" v="8110" actId="478"/>
          <ac:graphicFrameMkLst>
            <pc:docMk/>
            <pc:sldMk cId="1388750901" sldId="377"/>
            <ac:graphicFrameMk id="13" creationId="{4C00600A-1931-3207-5011-2E69E54BC51A}"/>
          </ac:graphicFrameMkLst>
        </pc:graphicFrameChg>
      </pc:sldChg>
      <pc:sldChg chg="delSp modSp add mod">
        <pc:chgData name="Ali, Syed Waqqas" userId="1b3a5f44-9498-4738-8c4e-8127257d744d" providerId="ADAL" clId="{EC383793-85F4-4460-93F7-CA245DB705D4}" dt="2024-02-07T23:32:19.646" v="8113" actId="478"/>
        <pc:sldMkLst>
          <pc:docMk/>
          <pc:sldMk cId="928826722" sldId="378"/>
        </pc:sldMkLst>
        <pc:spChg chg="mod">
          <ac:chgData name="Ali, Syed Waqqas" userId="1b3a5f44-9498-4738-8c4e-8127257d744d" providerId="ADAL" clId="{EC383793-85F4-4460-93F7-CA245DB705D4}" dt="2024-02-07T23:31:59.753" v="8108" actId="20577"/>
          <ac:spMkLst>
            <pc:docMk/>
            <pc:sldMk cId="928826722" sldId="378"/>
            <ac:spMk id="3" creationId="{3370A39F-DA7C-4889-9014-9CEBC263BBC9}"/>
          </ac:spMkLst>
        </pc:spChg>
        <pc:spChg chg="mod">
          <ac:chgData name="Ali, Syed Waqqas" userId="1b3a5f44-9498-4738-8c4e-8127257d744d" providerId="ADAL" clId="{EC383793-85F4-4460-93F7-CA245DB705D4}" dt="2024-02-07T23:31:40.479" v="8104" actId="1076"/>
          <ac:spMkLst>
            <pc:docMk/>
            <pc:sldMk cId="928826722" sldId="378"/>
            <ac:spMk id="10" creationId="{7FACE805-C61C-812F-E0B2-40A2E7C06519}"/>
          </ac:spMkLst>
        </pc:spChg>
        <pc:graphicFrameChg chg="mod">
          <ac:chgData name="Ali, Syed Waqqas" userId="1b3a5f44-9498-4738-8c4e-8127257d744d" providerId="ADAL" clId="{EC383793-85F4-4460-93F7-CA245DB705D4}" dt="2024-02-07T23:31:50.424" v="8105"/>
          <ac:graphicFrameMkLst>
            <pc:docMk/>
            <pc:sldMk cId="928826722" sldId="378"/>
            <ac:graphicFrameMk id="11" creationId="{AB5F0DDA-3A6D-602F-6E9A-386C4A2D1CD3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32:19.646" v="8113" actId="478"/>
          <ac:graphicFrameMkLst>
            <pc:docMk/>
            <pc:sldMk cId="928826722" sldId="378"/>
            <ac:graphicFrameMk id="12" creationId="{6BF908A7-9E2B-84F8-F76B-0E9B078CF233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32:16.641" v="8112" actId="478"/>
          <ac:graphicFrameMkLst>
            <pc:docMk/>
            <pc:sldMk cId="928826722" sldId="378"/>
            <ac:graphicFrameMk id="13" creationId="{D8260623-593C-663F-729D-9EE736784802}"/>
          </ac:graphicFrameMkLst>
        </pc:graphicFrameChg>
      </pc:sldChg>
      <pc:sldChg chg="modSp add mod">
        <pc:chgData name="Ali, Syed Waqqas" userId="1b3a5f44-9498-4738-8c4e-8127257d744d" providerId="ADAL" clId="{EC383793-85F4-4460-93F7-CA245DB705D4}" dt="2024-02-07T23:34:09.590" v="8200" actId="20577"/>
        <pc:sldMkLst>
          <pc:docMk/>
          <pc:sldMk cId="1486592550" sldId="379"/>
        </pc:sldMkLst>
        <pc:spChg chg="mod">
          <ac:chgData name="Ali, Syed Waqqas" userId="1b3a5f44-9498-4738-8c4e-8127257d744d" providerId="ADAL" clId="{EC383793-85F4-4460-93F7-CA245DB705D4}" dt="2024-02-07T23:34:09.590" v="8200" actId="20577"/>
          <ac:spMkLst>
            <pc:docMk/>
            <pc:sldMk cId="1486592550" sldId="379"/>
            <ac:spMk id="3" creationId="{3EF98225-F7CD-FFBE-C272-5A082F7051F5}"/>
          </ac:spMkLst>
        </pc:spChg>
        <pc:spChg chg="mod">
          <ac:chgData name="Ali, Syed Waqqas" userId="1b3a5f44-9498-4738-8c4e-8127257d744d" providerId="ADAL" clId="{EC383793-85F4-4460-93F7-CA245DB705D4}" dt="2024-02-07T23:33:09.911" v="8129" actId="1037"/>
          <ac:spMkLst>
            <pc:docMk/>
            <pc:sldMk cId="1486592550" sldId="379"/>
            <ac:spMk id="10" creationId="{3AE85C19-69E6-613C-1639-3EBDBB190150}"/>
          </ac:spMkLst>
        </pc:spChg>
        <pc:graphicFrameChg chg="mod">
          <ac:chgData name="Ali, Syed Waqqas" userId="1b3a5f44-9498-4738-8c4e-8127257d744d" providerId="ADAL" clId="{EC383793-85F4-4460-93F7-CA245DB705D4}" dt="2024-02-07T23:32:57.609" v="8121"/>
          <ac:graphicFrameMkLst>
            <pc:docMk/>
            <pc:sldMk cId="1486592550" sldId="379"/>
            <ac:graphicFrameMk id="11" creationId="{F5D3308D-4B77-8874-C0D2-B6DC29BA4F62}"/>
          </ac:graphicFrameMkLst>
        </pc:graphicFrameChg>
        <pc:graphicFrameChg chg="modGraphic">
          <ac:chgData name="Ali, Syed Waqqas" userId="1b3a5f44-9498-4738-8c4e-8127257d744d" providerId="ADAL" clId="{EC383793-85F4-4460-93F7-CA245DB705D4}" dt="2024-02-07T23:33:36.924" v="8139" actId="20577"/>
          <ac:graphicFrameMkLst>
            <pc:docMk/>
            <pc:sldMk cId="1486592550" sldId="379"/>
            <ac:graphicFrameMk id="12" creationId="{BE57BC25-6132-730A-B4C4-F78CC41F1E9A}"/>
          </ac:graphicFrameMkLst>
        </pc:graphicFrameChg>
      </pc:sldChg>
      <pc:sldChg chg="addSp delSp modSp add mod">
        <pc:chgData name="Ali, Syed Waqqas" userId="1b3a5f44-9498-4738-8c4e-8127257d744d" providerId="ADAL" clId="{EC383793-85F4-4460-93F7-CA245DB705D4}" dt="2024-02-08T15:44:39.300" v="21035" actId="113"/>
        <pc:sldMkLst>
          <pc:docMk/>
          <pc:sldMk cId="1693785254" sldId="380"/>
        </pc:sldMkLst>
        <pc:spChg chg="mod">
          <ac:chgData name="Ali, Syed Waqqas" userId="1b3a5f44-9498-4738-8c4e-8127257d744d" providerId="ADAL" clId="{EC383793-85F4-4460-93F7-CA245DB705D4}" dt="2024-02-07T23:34:29.451" v="8210" actId="20577"/>
          <ac:spMkLst>
            <pc:docMk/>
            <pc:sldMk cId="1693785254" sldId="380"/>
            <ac:spMk id="2" creationId="{9FAE7C2F-B2B7-A060-949E-AF2D1D242156}"/>
          </ac:spMkLst>
        </pc:spChg>
        <pc:spChg chg="mod">
          <ac:chgData name="Ali, Syed Waqqas" userId="1b3a5f44-9498-4738-8c4e-8127257d744d" providerId="ADAL" clId="{EC383793-85F4-4460-93F7-CA245DB705D4}" dt="2024-02-07T23:35:34.430" v="8296" actId="20577"/>
          <ac:spMkLst>
            <pc:docMk/>
            <pc:sldMk cId="1693785254" sldId="380"/>
            <ac:spMk id="3" creationId="{8C0E2486-39F4-5FDE-3436-85508458515D}"/>
          </ac:spMkLst>
        </pc:spChg>
        <pc:spChg chg="add mod">
          <ac:chgData name="Ali, Syed Waqqas" userId="1b3a5f44-9498-4738-8c4e-8127257d744d" providerId="ADAL" clId="{EC383793-85F4-4460-93F7-CA245DB705D4}" dt="2024-02-08T15:44:39.300" v="21035" actId="113"/>
          <ac:spMkLst>
            <pc:docMk/>
            <pc:sldMk cId="1693785254" sldId="380"/>
            <ac:spMk id="11" creationId="{1B47FF13-B005-3567-104C-9A5F0AFF6BC0}"/>
          </ac:spMkLst>
        </pc:spChg>
        <pc:graphicFrameChg chg="del">
          <ac:chgData name="Ali, Syed Waqqas" userId="1b3a5f44-9498-4738-8c4e-8127257d744d" providerId="ADAL" clId="{EC383793-85F4-4460-93F7-CA245DB705D4}" dt="2024-02-07T23:34:45.377" v="8215" actId="478"/>
          <ac:graphicFrameMkLst>
            <pc:docMk/>
            <pc:sldMk cId="1693785254" sldId="380"/>
            <ac:graphicFrameMk id="11" creationId="{6749071E-5A3E-F4EF-D268-5553321837F5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34:42.106" v="8214" actId="478"/>
          <ac:graphicFrameMkLst>
            <pc:docMk/>
            <pc:sldMk cId="1693785254" sldId="380"/>
            <ac:graphicFrameMk id="12" creationId="{4239ECF5-B15F-8858-6064-DA34175C0667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34:39.971" v="8213" actId="478"/>
          <ac:graphicFrameMkLst>
            <pc:docMk/>
            <pc:sldMk cId="1693785254" sldId="380"/>
            <ac:graphicFrameMk id="13" creationId="{42796964-D323-A503-7C2E-EA9A2886DE6C}"/>
          </ac:graphicFrameMkLst>
        </pc:graphicFrameChg>
      </pc:sldChg>
      <pc:sldChg chg="addSp modSp add mod">
        <pc:chgData name="Ali, Syed Waqqas" userId="1b3a5f44-9498-4738-8c4e-8127257d744d" providerId="ADAL" clId="{EC383793-85F4-4460-93F7-CA245DB705D4}" dt="2024-02-08T15:45:08.014" v="21039" actId="207"/>
        <pc:sldMkLst>
          <pc:docMk/>
          <pc:sldMk cId="3562067520" sldId="381"/>
        </pc:sldMkLst>
        <pc:spChg chg="mod">
          <ac:chgData name="Ali, Syed Waqqas" userId="1b3a5f44-9498-4738-8c4e-8127257d744d" providerId="ADAL" clId="{EC383793-85F4-4460-93F7-CA245DB705D4}" dt="2024-02-07T23:41:32.865" v="8544" actId="20577"/>
          <ac:spMkLst>
            <pc:docMk/>
            <pc:sldMk cId="3562067520" sldId="381"/>
            <ac:spMk id="2" creationId="{30FD7238-84BB-CDA3-C943-3DC928A8F203}"/>
          </ac:spMkLst>
        </pc:spChg>
        <pc:spChg chg="mod">
          <ac:chgData name="Ali, Syed Waqqas" userId="1b3a5f44-9498-4738-8c4e-8127257d744d" providerId="ADAL" clId="{EC383793-85F4-4460-93F7-CA245DB705D4}" dt="2024-02-07T23:42:05.578" v="8694" actId="20577"/>
          <ac:spMkLst>
            <pc:docMk/>
            <pc:sldMk cId="3562067520" sldId="381"/>
            <ac:spMk id="3" creationId="{C6B4F49F-EFD5-AFB0-6283-E880C29F9AA3}"/>
          </ac:spMkLst>
        </pc:spChg>
        <pc:spChg chg="add mod">
          <ac:chgData name="Ali, Syed Waqqas" userId="1b3a5f44-9498-4738-8c4e-8127257d744d" providerId="ADAL" clId="{EC383793-85F4-4460-93F7-CA245DB705D4}" dt="2024-02-08T15:45:08.014" v="21039" actId="207"/>
          <ac:spMkLst>
            <pc:docMk/>
            <pc:sldMk cId="3562067520" sldId="381"/>
            <ac:spMk id="10" creationId="{0BA2352D-3074-2BA3-1A1C-9C3A4E016D7F}"/>
          </ac:spMkLst>
        </pc:spChg>
        <pc:graphicFrameChg chg="add mod modGraphic">
          <ac:chgData name="Ali, Syed Waqqas" userId="1b3a5f44-9498-4738-8c4e-8127257d744d" providerId="ADAL" clId="{EC383793-85F4-4460-93F7-CA245DB705D4}" dt="2024-02-07T23:41:20.737" v="8536" actId="1076"/>
          <ac:graphicFrameMkLst>
            <pc:docMk/>
            <pc:sldMk cId="3562067520" sldId="381"/>
            <ac:graphicFrameMk id="9" creationId="{A6486640-FC94-BF8B-F729-612A4351E0B1}"/>
          </ac:graphicFrameMkLst>
        </pc:graphicFrameChg>
      </pc:sldChg>
      <pc:sldChg chg="modSp add mod">
        <pc:chgData name="Ali, Syed Waqqas" userId="1b3a5f44-9498-4738-8c4e-8127257d744d" providerId="ADAL" clId="{EC383793-85F4-4460-93F7-CA245DB705D4}" dt="2024-02-08T15:45:46.156" v="21170" actId="207"/>
        <pc:sldMkLst>
          <pc:docMk/>
          <pc:sldMk cId="174431404" sldId="382"/>
        </pc:sldMkLst>
        <pc:spChg chg="mod">
          <ac:chgData name="Ali, Syed Waqqas" userId="1b3a5f44-9498-4738-8c4e-8127257d744d" providerId="ADAL" clId="{EC383793-85F4-4460-93F7-CA245DB705D4}" dt="2024-02-07T23:42:35.233" v="8736" actId="20577"/>
          <ac:spMkLst>
            <pc:docMk/>
            <pc:sldMk cId="174431404" sldId="382"/>
            <ac:spMk id="2" creationId="{19E2FDB4-1B3A-9C43-7251-DAA564A90D25}"/>
          </ac:spMkLst>
        </pc:spChg>
        <pc:spChg chg="mod">
          <ac:chgData name="Ali, Syed Waqqas" userId="1b3a5f44-9498-4738-8c4e-8127257d744d" providerId="ADAL" clId="{EC383793-85F4-4460-93F7-CA245DB705D4}" dt="2024-02-08T15:45:46.156" v="21170" actId="207"/>
          <ac:spMkLst>
            <pc:docMk/>
            <pc:sldMk cId="174431404" sldId="382"/>
            <ac:spMk id="3" creationId="{08BEB0C9-C358-FA0F-8F85-07F93A511FDA}"/>
          </ac:spMkLst>
        </pc:spChg>
      </pc:sldChg>
      <pc:sldChg chg="modSp add del mod">
        <pc:chgData name="Ali, Syed Waqqas" userId="1b3a5f44-9498-4738-8c4e-8127257d744d" providerId="ADAL" clId="{EC383793-85F4-4460-93F7-CA245DB705D4}" dt="2024-02-08T00:12:28.435" v="9993" actId="47"/>
        <pc:sldMkLst>
          <pc:docMk/>
          <pc:sldMk cId="3620981569" sldId="383"/>
        </pc:sldMkLst>
        <pc:spChg chg="mod">
          <ac:chgData name="Ali, Syed Waqqas" userId="1b3a5f44-9498-4738-8c4e-8127257d744d" providerId="ADAL" clId="{EC383793-85F4-4460-93F7-CA245DB705D4}" dt="2024-02-07T23:44:04.310" v="8882" actId="20577"/>
          <ac:spMkLst>
            <pc:docMk/>
            <pc:sldMk cId="3620981569" sldId="383"/>
            <ac:spMk id="2" creationId="{36EC5070-D173-2C43-4200-B8249B750A93}"/>
          </ac:spMkLst>
        </pc:spChg>
        <pc:spChg chg="mod">
          <ac:chgData name="Ali, Syed Waqqas" userId="1b3a5f44-9498-4738-8c4e-8127257d744d" providerId="ADAL" clId="{EC383793-85F4-4460-93F7-CA245DB705D4}" dt="2024-02-07T23:44:37.735" v="8997" actId="20577"/>
          <ac:spMkLst>
            <pc:docMk/>
            <pc:sldMk cId="3620981569" sldId="383"/>
            <ac:spMk id="3" creationId="{30BFC233-4C86-A492-C732-6B49F0D10D87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7T23:52:00.699" v="9319" actId="20577"/>
        <pc:sldMkLst>
          <pc:docMk/>
          <pc:sldMk cId="2963299061" sldId="384"/>
        </pc:sldMkLst>
        <pc:spChg chg="mod">
          <ac:chgData name="Ali, Syed Waqqas" userId="1b3a5f44-9498-4738-8c4e-8127257d744d" providerId="ADAL" clId="{EC383793-85F4-4460-93F7-CA245DB705D4}" dt="2024-02-07T23:50:00.758" v="9068" actId="20577"/>
          <ac:spMkLst>
            <pc:docMk/>
            <pc:sldMk cId="2963299061" sldId="384"/>
            <ac:spMk id="2" creationId="{4FDE8F01-00B5-A7F0-E960-BC5B4DE2816C}"/>
          </ac:spMkLst>
        </pc:spChg>
        <pc:spChg chg="add del mod">
          <ac:chgData name="Ali, Syed Waqqas" userId="1b3a5f44-9498-4738-8c4e-8127257d744d" providerId="ADAL" clId="{EC383793-85F4-4460-93F7-CA245DB705D4}" dt="2024-02-07T23:52:00.699" v="9319" actId="20577"/>
          <ac:spMkLst>
            <pc:docMk/>
            <pc:sldMk cId="2963299061" sldId="384"/>
            <ac:spMk id="3" creationId="{85D2509D-F966-013F-E230-D3DA18099BDF}"/>
          </ac:spMkLst>
        </pc:spChg>
        <pc:spChg chg="add mod">
          <ac:chgData name="Ali, Syed Waqqas" userId="1b3a5f44-9498-4738-8c4e-8127257d744d" providerId="ADAL" clId="{EC383793-85F4-4460-93F7-CA245DB705D4}" dt="2024-02-07T23:49:50.600" v="9042"/>
          <ac:spMkLst>
            <pc:docMk/>
            <pc:sldMk cId="2963299061" sldId="384"/>
            <ac:spMk id="9" creationId="{37568626-E7A5-2B17-4E14-B5D620A27527}"/>
          </ac:spMkLst>
        </pc:spChg>
      </pc:sldChg>
      <pc:sldChg chg="modSp add mod">
        <pc:chgData name="Ali, Syed Waqqas" userId="1b3a5f44-9498-4738-8c4e-8127257d744d" providerId="ADAL" clId="{EC383793-85F4-4460-93F7-CA245DB705D4}" dt="2024-02-08T15:46:08.502" v="21171" actId="207"/>
        <pc:sldMkLst>
          <pc:docMk/>
          <pc:sldMk cId="415021739" sldId="385"/>
        </pc:sldMkLst>
        <pc:spChg chg="mod">
          <ac:chgData name="Ali, Syed Waqqas" userId="1b3a5f44-9498-4738-8c4e-8127257d744d" providerId="ADAL" clId="{EC383793-85F4-4460-93F7-CA245DB705D4}" dt="2024-02-07T23:52:43.103" v="9343" actId="20577"/>
          <ac:spMkLst>
            <pc:docMk/>
            <pc:sldMk cId="415021739" sldId="385"/>
            <ac:spMk id="2" creationId="{8727FEE6-EFC3-D055-8AC1-419992A4560D}"/>
          </ac:spMkLst>
        </pc:spChg>
        <pc:spChg chg="mod">
          <ac:chgData name="Ali, Syed Waqqas" userId="1b3a5f44-9498-4738-8c4e-8127257d744d" providerId="ADAL" clId="{EC383793-85F4-4460-93F7-CA245DB705D4}" dt="2024-02-08T15:46:08.502" v="21171" actId="207"/>
          <ac:spMkLst>
            <pc:docMk/>
            <pc:sldMk cId="415021739" sldId="385"/>
            <ac:spMk id="3" creationId="{55D00D87-7C2C-9C74-3CC5-AB45BEB7EFF0}"/>
          </ac:spMkLst>
        </pc:spChg>
      </pc:sldChg>
      <pc:sldChg chg="modSp add mod">
        <pc:chgData name="Ali, Syed Waqqas" userId="1b3a5f44-9498-4738-8c4e-8127257d744d" providerId="ADAL" clId="{EC383793-85F4-4460-93F7-CA245DB705D4}" dt="2024-02-07T23:57:37.382" v="9910" actId="20577"/>
        <pc:sldMkLst>
          <pc:docMk/>
          <pc:sldMk cId="418156212" sldId="386"/>
        </pc:sldMkLst>
        <pc:spChg chg="mod">
          <ac:chgData name="Ali, Syed Waqqas" userId="1b3a5f44-9498-4738-8c4e-8127257d744d" providerId="ADAL" clId="{EC383793-85F4-4460-93F7-CA245DB705D4}" dt="2024-02-07T23:53:45.169" v="9511" actId="20577"/>
          <ac:spMkLst>
            <pc:docMk/>
            <pc:sldMk cId="418156212" sldId="386"/>
            <ac:spMk id="2" creationId="{5EBA38A7-DA9E-9442-C65D-696E8160A21A}"/>
          </ac:spMkLst>
        </pc:spChg>
        <pc:spChg chg="mod">
          <ac:chgData name="Ali, Syed Waqqas" userId="1b3a5f44-9498-4738-8c4e-8127257d744d" providerId="ADAL" clId="{EC383793-85F4-4460-93F7-CA245DB705D4}" dt="2024-02-07T23:57:37.382" v="9910" actId="20577"/>
          <ac:spMkLst>
            <pc:docMk/>
            <pc:sldMk cId="418156212" sldId="386"/>
            <ac:spMk id="3" creationId="{89C4C0EA-D1E6-1DAE-B1C9-A55A1B0AB2EC}"/>
          </ac:spMkLst>
        </pc:spChg>
      </pc:sldChg>
      <pc:sldChg chg="modSp add mod">
        <pc:chgData name="Ali, Syed Waqqas" userId="1b3a5f44-9498-4738-8c4e-8127257d744d" providerId="ADAL" clId="{EC383793-85F4-4460-93F7-CA245DB705D4}" dt="2024-02-08T00:15:34.538" v="10151" actId="20577"/>
        <pc:sldMkLst>
          <pc:docMk/>
          <pc:sldMk cId="1923090364" sldId="387"/>
        </pc:sldMkLst>
        <pc:spChg chg="mod">
          <ac:chgData name="Ali, Syed Waqqas" userId="1b3a5f44-9498-4738-8c4e-8127257d744d" providerId="ADAL" clId="{EC383793-85F4-4460-93F7-CA245DB705D4}" dt="2024-02-08T00:15:34.538" v="10151" actId="20577"/>
          <ac:spMkLst>
            <pc:docMk/>
            <pc:sldMk cId="1923090364" sldId="387"/>
            <ac:spMk id="2" creationId="{4B253B42-83B8-B29C-5025-7ECB2571DE5F}"/>
          </ac:spMkLst>
        </pc:spChg>
      </pc:sldChg>
      <pc:sldChg chg="add del">
        <pc:chgData name="Ali, Syed Waqqas" userId="1b3a5f44-9498-4738-8c4e-8127257d744d" providerId="ADAL" clId="{EC383793-85F4-4460-93F7-CA245DB705D4}" dt="2024-02-07T23:59:47.170" v="9912" actId="47"/>
        <pc:sldMkLst>
          <pc:docMk/>
          <pc:sldMk cId="3166838814" sldId="387"/>
        </pc:sldMkLst>
      </pc:sldChg>
      <pc:sldChg chg="modSp add del mod">
        <pc:chgData name="Ali, Syed Waqqas" userId="1b3a5f44-9498-4738-8c4e-8127257d744d" providerId="ADAL" clId="{EC383793-85F4-4460-93F7-CA245DB705D4}" dt="2024-02-08T00:13:36.760" v="10081" actId="47"/>
        <pc:sldMkLst>
          <pc:docMk/>
          <pc:sldMk cId="3301138858" sldId="387"/>
        </pc:sldMkLst>
        <pc:spChg chg="mod">
          <ac:chgData name="Ali, Syed Waqqas" userId="1b3a5f44-9498-4738-8c4e-8127257d744d" providerId="ADAL" clId="{EC383793-85F4-4460-93F7-CA245DB705D4}" dt="2024-02-08T00:01:55.544" v="9992" actId="20577"/>
          <ac:spMkLst>
            <pc:docMk/>
            <pc:sldMk cId="3301138858" sldId="387"/>
            <ac:spMk id="3" creationId="{AD320355-2665-54C8-28D1-777CC132B878}"/>
          </ac:spMkLst>
        </pc:spChg>
      </pc:sldChg>
      <pc:sldChg chg="modSp add mod">
        <pc:chgData name="Ali, Syed Waqqas" userId="1b3a5f44-9498-4738-8c4e-8127257d744d" providerId="ADAL" clId="{EC383793-85F4-4460-93F7-CA245DB705D4}" dt="2024-02-08T00:25:50.624" v="10983" actId="5793"/>
        <pc:sldMkLst>
          <pc:docMk/>
          <pc:sldMk cId="1247160768" sldId="388"/>
        </pc:sldMkLst>
        <pc:spChg chg="mod">
          <ac:chgData name="Ali, Syed Waqqas" userId="1b3a5f44-9498-4738-8c4e-8127257d744d" providerId="ADAL" clId="{EC383793-85F4-4460-93F7-CA245DB705D4}" dt="2024-02-08T00:16:20.385" v="10172" actId="20577"/>
          <ac:spMkLst>
            <pc:docMk/>
            <pc:sldMk cId="1247160768" sldId="388"/>
            <ac:spMk id="2" creationId="{3BCE007B-8A7D-CDBE-8DB6-EC0A01EEBCEF}"/>
          </ac:spMkLst>
        </pc:spChg>
        <pc:spChg chg="mod">
          <ac:chgData name="Ali, Syed Waqqas" userId="1b3a5f44-9498-4738-8c4e-8127257d744d" providerId="ADAL" clId="{EC383793-85F4-4460-93F7-CA245DB705D4}" dt="2024-02-08T00:25:50.624" v="10983" actId="5793"/>
          <ac:spMkLst>
            <pc:docMk/>
            <pc:sldMk cId="1247160768" sldId="388"/>
            <ac:spMk id="3" creationId="{3140CE6D-2580-D01C-6B35-88DDEBA52742}"/>
          </ac:spMkLst>
        </pc:spChg>
      </pc:sldChg>
      <pc:sldChg chg="modSp add mod">
        <pc:chgData name="Ali, Syed Waqqas" userId="1b3a5f44-9498-4738-8c4e-8127257d744d" providerId="ADAL" clId="{EC383793-85F4-4460-93F7-CA245DB705D4}" dt="2024-02-08T15:46:37.549" v="21177" actId="20577"/>
        <pc:sldMkLst>
          <pc:docMk/>
          <pc:sldMk cId="3488098583" sldId="389"/>
        </pc:sldMkLst>
        <pc:spChg chg="mod">
          <ac:chgData name="Ali, Syed Waqqas" userId="1b3a5f44-9498-4738-8c4e-8127257d744d" providerId="ADAL" clId="{EC383793-85F4-4460-93F7-CA245DB705D4}" dt="2024-02-08T15:46:37.549" v="21177" actId="20577"/>
          <ac:spMkLst>
            <pc:docMk/>
            <pc:sldMk cId="3488098583" sldId="389"/>
            <ac:spMk id="2" creationId="{3D444CB9-9E93-279D-C679-7BB9DA7DA384}"/>
          </ac:spMkLst>
        </pc:spChg>
        <pc:spChg chg="mod">
          <ac:chgData name="Ali, Syed Waqqas" userId="1b3a5f44-9498-4738-8c4e-8127257d744d" providerId="ADAL" clId="{EC383793-85F4-4460-93F7-CA245DB705D4}" dt="2024-02-08T00:17:42.254" v="10447" actId="20577"/>
          <ac:spMkLst>
            <pc:docMk/>
            <pc:sldMk cId="3488098583" sldId="389"/>
            <ac:spMk id="3" creationId="{CEB37818-E545-12A0-C043-40F71B2C52B9}"/>
          </ac:spMkLst>
        </pc:spChg>
      </pc:sldChg>
      <pc:sldChg chg="modSp add mod">
        <pc:chgData name="Ali, Syed Waqqas" userId="1b3a5f44-9498-4738-8c4e-8127257d744d" providerId="ADAL" clId="{EC383793-85F4-4460-93F7-CA245DB705D4}" dt="2024-02-08T00:18:34.926" v="10642" actId="20577"/>
        <pc:sldMkLst>
          <pc:docMk/>
          <pc:sldMk cId="2807032015" sldId="390"/>
        </pc:sldMkLst>
        <pc:spChg chg="mod">
          <ac:chgData name="Ali, Syed Waqqas" userId="1b3a5f44-9498-4738-8c4e-8127257d744d" providerId="ADAL" clId="{EC383793-85F4-4460-93F7-CA245DB705D4}" dt="2024-02-08T00:18:04.630" v="10482" actId="20577"/>
          <ac:spMkLst>
            <pc:docMk/>
            <pc:sldMk cId="2807032015" sldId="390"/>
            <ac:spMk id="2" creationId="{1D2BE622-215D-59B5-4A38-F9F037DAAFF8}"/>
          </ac:spMkLst>
        </pc:spChg>
        <pc:spChg chg="mod">
          <ac:chgData name="Ali, Syed Waqqas" userId="1b3a5f44-9498-4738-8c4e-8127257d744d" providerId="ADAL" clId="{EC383793-85F4-4460-93F7-CA245DB705D4}" dt="2024-02-08T00:18:34.926" v="10642" actId="20577"/>
          <ac:spMkLst>
            <pc:docMk/>
            <pc:sldMk cId="2807032015" sldId="390"/>
            <ac:spMk id="3" creationId="{73029386-7898-06C1-F61F-A1B6D29AD107}"/>
          </ac:spMkLst>
        </pc:spChg>
      </pc:sldChg>
      <pc:sldChg chg="modSp add mod">
        <pc:chgData name="Ali, Syed Waqqas" userId="1b3a5f44-9498-4738-8c4e-8127257d744d" providerId="ADAL" clId="{EC383793-85F4-4460-93F7-CA245DB705D4}" dt="2024-02-08T00:25:05.562" v="10956" actId="20577"/>
        <pc:sldMkLst>
          <pc:docMk/>
          <pc:sldMk cId="383528085" sldId="391"/>
        </pc:sldMkLst>
        <pc:spChg chg="mod">
          <ac:chgData name="Ali, Syed Waqqas" userId="1b3a5f44-9498-4738-8c4e-8127257d744d" providerId="ADAL" clId="{EC383793-85F4-4460-93F7-CA245DB705D4}" dt="2024-02-08T00:25:05.562" v="10956" actId="20577"/>
          <ac:spMkLst>
            <pc:docMk/>
            <pc:sldMk cId="383528085" sldId="391"/>
            <ac:spMk id="3" creationId="{EB264633-7289-6507-5721-EDEB6C06E493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8T00:32:13.120" v="11562" actId="20577"/>
        <pc:sldMkLst>
          <pc:docMk/>
          <pc:sldMk cId="3743006185" sldId="392"/>
        </pc:sldMkLst>
        <pc:spChg chg="mod">
          <ac:chgData name="Ali, Syed Waqqas" userId="1b3a5f44-9498-4738-8c4e-8127257d744d" providerId="ADAL" clId="{EC383793-85F4-4460-93F7-CA245DB705D4}" dt="2024-02-08T00:32:13.120" v="11562" actId="20577"/>
          <ac:spMkLst>
            <pc:docMk/>
            <pc:sldMk cId="3743006185" sldId="392"/>
            <ac:spMk id="2" creationId="{F097E4A8-362D-0A27-79A1-FB16E349DD85}"/>
          </ac:spMkLst>
        </pc:spChg>
        <pc:spChg chg="del mod">
          <ac:chgData name="Ali, Syed Waqqas" userId="1b3a5f44-9498-4738-8c4e-8127257d744d" providerId="ADAL" clId="{EC383793-85F4-4460-93F7-CA245DB705D4}" dt="2024-02-08T00:23:34.553" v="10727" actId="478"/>
          <ac:spMkLst>
            <pc:docMk/>
            <pc:sldMk cId="3743006185" sldId="392"/>
            <ac:spMk id="3" creationId="{1638DC04-C7B1-29FB-7F80-A944B14A5FE5}"/>
          </ac:spMkLst>
        </pc:spChg>
        <pc:spChg chg="add del mod">
          <ac:chgData name="Ali, Syed Waqqas" userId="1b3a5f44-9498-4738-8c4e-8127257d744d" providerId="ADAL" clId="{EC383793-85F4-4460-93F7-CA245DB705D4}" dt="2024-02-08T00:23:36.106" v="10728" actId="478"/>
          <ac:spMkLst>
            <pc:docMk/>
            <pc:sldMk cId="3743006185" sldId="392"/>
            <ac:spMk id="12" creationId="{7C7C8109-4742-5309-E86A-67471EA5F0B0}"/>
          </ac:spMkLst>
        </pc:spChg>
        <pc:picChg chg="add mod">
          <ac:chgData name="Ali, Syed Waqqas" userId="1b3a5f44-9498-4738-8c4e-8127257d744d" providerId="ADAL" clId="{EC383793-85F4-4460-93F7-CA245DB705D4}" dt="2024-02-08T00:23:40.727" v="10730" actId="1076"/>
          <ac:picMkLst>
            <pc:docMk/>
            <pc:sldMk cId="3743006185" sldId="392"/>
            <ac:picMk id="10" creationId="{D02CD8B9-5387-2AE3-8F8D-FBE46FD03A90}"/>
          </ac:picMkLst>
        </pc:picChg>
      </pc:sldChg>
      <pc:sldChg chg="modSp add mod">
        <pc:chgData name="Ali, Syed Waqqas" userId="1b3a5f44-9498-4738-8c4e-8127257d744d" providerId="ADAL" clId="{EC383793-85F4-4460-93F7-CA245DB705D4}" dt="2024-02-08T15:47:03.698" v="21179" actId="207"/>
        <pc:sldMkLst>
          <pc:docMk/>
          <pc:sldMk cId="3711984739" sldId="393"/>
        </pc:sldMkLst>
        <pc:spChg chg="mod">
          <ac:chgData name="Ali, Syed Waqqas" userId="1b3a5f44-9498-4738-8c4e-8127257d744d" providerId="ADAL" clId="{EC383793-85F4-4460-93F7-CA245DB705D4}" dt="2024-02-08T15:47:03.698" v="21179" actId="207"/>
          <ac:spMkLst>
            <pc:docMk/>
            <pc:sldMk cId="3711984739" sldId="393"/>
            <ac:spMk id="3" creationId="{70C321CD-1423-1704-BB86-AB40459DF851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8T00:31:18.753" v="11558" actId="403"/>
        <pc:sldMkLst>
          <pc:docMk/>
          <pc:sldMk cId="3989157497" sldId="394"/>
        </pc:sldMkLst>
        <pc:spChg chg="mod">
          <ac:chgData name="Ali, Syed Waqqas" userId="1b3a5f44-9498-4738-8c4e-8127257d744d" providerId="ADAL" clId="{EC383793-85F4-4460-93F7-CA245DB705D4}" dt="2024-02-08T00:27:47.501" v="11115" actId="20577"/>
          <ac:spMkLst>
            <pc:docMk/>
            <pc:sldMk cId="3989157497" sldId="394"/>
            <ac:spMk id="2" creationId="{6F4CEDF6-86B3-A69A-7E44-63999B50920C}"/>
          </ac:spMkLst>
        </pc:spChg>
        <pc:spChg chg="del">
          <ac:chgData name="Ali, Syed Waqqas" userId="1b3a5f44-9498-4738-8c4e-8127257d744d" providerId="ADAL" clId="{EC383793-85F4-4460-93F7-CA245DB705D4}" dt="2024-02-08T00:26:09.528" v="10985" actId="3680"/>
          <ac:spMkLst>
            <pc:docMk/>
            <pc:sldMk cId="3989157497" sldId="394"/>
            <ac:spMk id="3" creationId="{44A1193F-9C7E-15C9-DCB5-5F8D615B52EA}"/>
          </ac:spMkLst>
        </pc:spChg>
        <pc:graphicFrameChg chg="add mod ord modGraphic">
          <ac:chgData name="Ali, Syed Waqqas" userId="1b3a5f44-9498-4738-8c4e-8127257d744d" providerId="ADAL" clId="{EC383793-85F4-4460-93F7-CA245DB705D4}" dt="2024-02-08T00:31:18.753" v="11558" actId="403"/>
          <ac:graphicFrameMkLst>
            <pc:docMk/>
            <pc:sldMk cId="3989157497" sldId="394"/>
            <ac:graphicFrameMk id="9" creationId="{D778DEE9-168D-67A7-5066-0A1EF73185CC}"/>
          </ac:graphicFrameMkLst>
        </pc:graphicFrameChg>
      </pc:sldChg>
      <pc:sldChg chg="addSp modSp add mod">
        <pc:chgData name="Ali, Syed Waqqas" userId="1b3a5f44-9498-4738-8c4e-8127257d744d" providerId="ADAL" clId="{EC383793-85F4-4460-93F7-CA245DB705D4}" dt="2024-02-08T15:47:51.986" v="21192" actId="6549"/>
        <pc:sldMkLst>
          <pc:docMk/>
          <pc:sldMk cId="3953697248" sldId="395"/>
        </pc:sldMkLst>
        <pc:spChg chg="mod">
          <ac:chgData name="Ali, Syed Waqqas" userId="1b3a5f44-9498-4738-8c4e-8127257d744d" providerId="ADAL" clId="{EC383793-85F4-4460-93F7-CA245DB705D4}" dt="2024-02-08T00:34:38.818" v="11666" actId="20577"/>
          <ac:spMkLst>
            <pc:docMk/>
            <pc:sldMk cId="3953697248" sldId="395"/>
            <ac:spMk id="2" creationId="{5549F9D8-87B6-E927-5150-58CEBC606369}"/>
          </ac:spMkLst>
        </pc:spChg>
        <pc:spChg chg="mod">
          <ac:chgData name="Ali, Syed Waqqas" userId="1b3a5f44-9498-4738-8c4e-8127257d744d" providerId="ADAL" clId="{EC383793-85F4-4460-93F7-CA245DB705D4}" dt="2024-02-08T15:47:51.986" v="21192" actId="6549"/>
          <ac:spMkLst>
            <pc:docMk/>
            <pc:sldMk cId="3953697248" sldId="395"/>
            <ac:spMk id="3" creationId="{66F11F8B-9341-1A8A-4AE9-7B589DD3C1C8}"/>
          </ac:spMkLst>
        </pc:spChg>
        <pc:picChg chg="add mod">
          <ac:chgData name="Ali, Syed Waqqas" userId="1b3a5f44-9498-4738-8c4e-8127257d744d" providerId="ADAL" clId="{EC383793-85F4-4460-93F7-CA245DB705D4}" dt="2024-02-08T00:38:29.755" v="11670" actId="1076"/>
          <ac:picMkLst>
            <pc:docMk/>
            <pc:sldMk cId="3953697248" sldId="395"/>
            <ac:picMk id="10" creationId="{1C9DB3BD-BAC8-B30C-C72D-C3B76819A2BE}"/>
          </ac:picMkLst>
        </pc:picChg>
      </pc:sldChg>
      <pc:sldChg chg="addSp delSp modSp add mod">
        <pc:chgData name="Ali, Syed Waqqas" userId="1b3a5f44-9498-4738-8c4e-8127257d744d" providerId="ADAL" clId="{EC383793-85F4-4460-93F7-CA245DB705D4}" dt="2024-02-08T15:48:44.501" v="21221" actId="27636"/>
        <pc:sldMkLst>
          <pc:docMk/>
          <pc:sldMk cId="4068898165" sldId="396"/>
        </pc:sldMkLst>
        <pc:spChg chg="mod">
          <ac:chgData name="Ali, Syed Waqqas" userId="1b3a5f44-9498-4738-8c4e-8127257d744d" providerId="ADAL" clId="{EC383793-85F4-4460-93F7-CA245DB705D4}" dt="2024-02-08T15:48:28.767" v="21218" actId="20577"/>
          <ac:spMkLst>
            <pc:docMk/>
            <pc:sldMk cId="4068898165" sldId="396"/>
            <ac:spMk id="2" creationId="{73234FBD-28EE-A311-1684-B3995C65804A}"/>
          </ac:spMkLst>
        </pc:spChg>
        <pc:spChg chg="mod">
          <ac:chgData name="Ali, Syed Waqqas" userId="1b3a5f44-9498-4738-8c4e-8127257d744d" providerId="ADAL" clId="{EC383793-85F4-4460-93F7-CA245DB705D4}" dt="2024-02-08T15:48:44.501" v="21221" actId="27636"/>
          <ac:spMkLst>
            <pc:docMk/>
            <pc:sldMk cId="4068898165" sldId="396"/>
            <ac:spMk id="3" creationId="{147121F6-DF4D-F47F-54C8-04277FF16557}"/>
          </ac:spMkLst>
        </pc:spChg>
        <pc:picChg chg="add del mod">
          <ac:chgData name="Ali, Syed Waqqas" userId="1b3a5f44-9498-4738-8c4e-8127257d744d" providerId="ADAL" clId="{EC383793-85F4-4460-93F7-CA245DB705D4}" dt="2024-02-08T00:42:56.788" v="12141" actId="478"/>
          <ac:picMkLst>
            <pc:docMk/>
            <pc:sldMk cId="4068898165" sldId="396"/>
            <ac:picMk id="10" creationId="{971180C6-663B-9B07-B621-1D811501B0F2}"/>
          </ac:picMkLst>
        </pc:picChg>
        <pc:picChg chg="add mod">
          <ac:chgData name="Ali, Syed Waqqas" userId="1b3a5f44-9498-4738-8c4e-8127257d744d" providerId="ADAL" clId="{EC383793-85F4-4460-93F7-CA245DB705D4}" dt="2024-02-08T00:43:51.750" v="12297" actId="1076"/>
          <ac:picMkLst>
            <pc:docMk/>
            <pc:sldMk cId="4068898165" sldId="396"/>
            <ac:picMk id="12" creationId="{EAEFC306-ADD5-2D9F-001E-D44E5F2C602C}"/>
          </ac:picMkLst>
        </pc:picChg>
        <pc:picChg chg="add del">
          <ac:chgData name="Ali, Syed Waqqas" userId="1b3a5f44-9498-4738-8c4e-8127257d744d" providerId="ADAL" clId="{EC383793-85F4-4460-93F7-CA245DB705D4}" dt="2024-02-08T00:44:07.252" v="12299" actId="22"/>
          <ac:picMkLst>
            <pc:docMk/>
            <pc:sldMk cId="4068898165" sldId="396"/>
            <ac:picMk id="14" creationId="{16FA08A5-7CD0-D7C2-3646-F39CCA46D0E7}"/>
          </ac:picMkLst>
        </pc:picChg>
      </pc:sldChg>
      <pc:sldChg chg="modSp add mod ord">
        <pc:chgData name="Ali, Syed Waqqas" userId="1b3a5f44-9498-4738-8c4e-8127257d744d" providerId="ADAL" clId="{EC383793-85F4-4460-93F7-CA245DB705D4}" dt="2024-02-08T15:48:18.959" v="21212" actId="20577"/>
        <pc:sldMkLst>
          <pc:docMk/>
          <pc:sldMk cId="3281019411" sldId="397"/>
        </pc:sldMkLst>
        <pc:spChg chg="mod">
          <ac:chgData name="Ali, Syed Waqqas" userId="1b3a5f44-9498-4738-8c4e-8127257d744d" providerId="ADAL" clId="{EC383793-85F4-4460-93F7-CA245DB705D4}" dt="2024-02-08T15:48:18.959" v="21212" actId="20577"/>
          <ac:spMkLst>
            <pc:docMk/>
            <pc:sldMk cId="3281019411" sldId="397"/>
            <ac:spMk id="2" creationId="{C5480CCA-BDE0-3A38-3631-46DD8588BE43}"/>
          </ac:spMkLst>
        </pc:spChg>
        <pc:spChg chg="mod">
          <ac:chgData name="Ali, Syed Waqqas" userId="1b3a5f44-9498-4738-8c4e-8127257d744d" providerId="ADAL" clId="{EC383793-85F4-4460-93F7-CA245DB705D4}" dt="2024-02-08T15:48:09.970" v="21194" actId="207"/>
          <ac:spMkLst>
            <pc:docMk/>
            <pc:sldMk cId="3281019411" sldId="397"/>
            <ac:spMk id="3" creationId="{A9A2E7EB-ABD9-D3E1-1802-82E7DC94B196}"/>
          </ac:spMkLst>
        </pc:spChg>
      </pc:sldChg>
      <pc:sldChg chg="addSp modSp add mod">
        <pc:chgData name="Ali, Syed Waqqas" userId="1b3a5f44-9498-4738-8c4e-8127257d744d" providerId="ADAL" clId="{EC383793-85F4-4460-93F7-CA245DB705D4}" dt="2024-02-08T00:49:04.139" v="12821" actId="20577"/>
        <pc:sldMkLst>
          <pc:docMk/>
          <pc:sldMk cId="890052584" sldId="398"/>
        </pc:sldMkLst>
        <pc:spChg chg="mod">
          <ac:chgData name="Ali, Syed Waqqas" userId="1b3a5f44-9498-4738-8c4e-8127257d744d" providerId="ADAL" clId="{EC383793-85F4-4460-93F7-CA245DB705D4}" dt="2024-02-08T00:49:04.139" v="12821" actId="20577"/>
          <ac:spMkLst>
            <pc:docMk/>
            <pc:sldMk cId="890052584" sldId="398"/>
            <ac:spMk id="3" creationId="{EBEE836D-CB41-8B12-C749-77F0F9A211D1}"/>
          </ac:spMkLst>
        </pc:spChg>
        <pc:picChg chg="mod">
          <ac:chgData name="Ali, Syed Waqqas" userId="1b3a5f44-9498-4738-8c4e-8127257d744d" providerId="ADAL" clId="{EC383793-85F4-4460-93F7-CA245DB705D4}" dt="2024-02-08T00:45:55.709" v="12527" actId="1076"/>
          <ac:picMkLst>
            <pc:docMk/>
            <pc:sldMk cId="890052584" sldId="398"/>
            <ac:picMk id="12" creationId="{9BC08D9B-7392-0D8F-6717-91F9FB54E453}"/>
          </ac:picMkLst>
        </pc:picChg>
        <pc:cxnChg chg="add mod">
          <ac:chgData name="Ali, Syed Waqqas" userId="1b3a5f44-9498-4738-8c4e-8127257d744d" providerId="ADAL" clId="{EC383793-85F4-4460-93F7-CA245DB705D4}" dt="2024-02-08T00:47:09.281" v="12699" actId="14100"/>
          <ac:cxnSpMkLst>
            <pc:docMk/>
            <pc:sldMk cId="890052584" sldId="398"/>
            <ac:cxnSpMk id="10" creationId="{229F63C5-1322-77F4-7110-752684B21FAA}"/>
          </ac:cxnSpMkLst>
        </pc:cxnChg>
      </pc:sldChg>
      <pc:sldChg chg="modSp add mod">
        <pc:chgData name="Ali, Syed Waqqas" userId="1b3a5f44-9498-4738-8c4e-8127257d744d" providerId="ADAL" clId="{EC383793-85F4-4460-93F7-CA245DB705D4}" dt="2024-02-08T15:50:00.970" v="21224" actId="113"/>
        <pc:sldMkLst>
          <pc:docMk/>
          <pc:sldMk cId="2330493052" sldId="399"/>
        </pc:sldMkLst>
        <pc:spChg chg="mod">
          <ac:chgData name="Ali, Syed Waqqas" userId="1b3a5f44-9498-4738-8c4e-8127257d744d" providerId="ADAL" clId="{EC383793-85F4-4460-93F7-CA245DB705D4}" dt="2024-02-08T00:50:29.194" v="12853" actId="20577"/>
          <ac:spMkLst>
            <pc:docMk/>
            <pc:sldMk cId="2330493052" sldId="399"/>
            <ac:spMk id="2" creationId="{1166717D-8D6B-513B-B6FD-522553B22613}"/>
          </ac:spMkLst>
        </pc:spChg>
        <pc:spChg chg="mod">
          <ac:chgData name="Ali, Syed Waqqas" userId="1b3a5f44-9498-4738-8c4e-8127257d744d" providerId="ADAL" clId="{EC383793-85F4-4460-93F7-CA245DB705D4}" dt="2024-02-08T15:50:00.970" v="21224" actId="113"/>
          <ac:spMkLst>
            <pc:docMk/>
            <pc:sldMk cId="2330493052" sldId="399"/>
            <ac:spMk id="3" creationId="{3C6CE7B8-642E-ABD9-F1E0-D6FEAFCBB500}"/>
          </ac:spMkLst>
        </pc:spChg>
      </pc:sldChg>
      <pc:sldChg chg="addSp modSp add mod">
        <pc:chgData name="Ali, Syed Waqqas" userId="1b3a5f44-9498-4738-8c4e-8127257d744d" providerId="ADAL" clId="{EC383793-85F4-4460-93F7-CA245DB705D4}" dt="2024-02-08T15:50:21.188" v="21231" actId="20577"/>
        <pc:sldMkLst>
          <pc:docMk/>
          <pc:sldMk cId="33018547" sldId="400"/>
        </pc:sldMkLst>
        <pc:spChg chg="mod">
          <ac:chgData name="Ali, Syed Waqqas" userId="1b3a5f44-9498-4738-8c4e-8127257d744d" providerId="ADAL" clId="{EC383793-85F4-4460-93F7-CA245DB705D4}" dt="2024-02-08T00:57:08.914" v="13539" actId="20577"/>
          <ac:spMkLst>
            <pc:docMk/>
            <pc:sldMk cId="33018547" sldId="400"/>
            <ac:spMk id="2" creationId="{D0EA5EB5-EFD2-F3AE-7523-DAB7C41AADA4}"/>
          </ac:spMkLst>
        </pc:spChg>
        <pc:spChg chg="mod">
          <ac:chgData name="Ali, Syed Waqqas" userId="1b3a5f44-9498-4738-8c4e-8127257d744d" providerId="ADAL" clId="{EC383793-85F4-4460-93F7-CA245DB705D4}" dt="2024-02-08T15:50:21.188" v="21231" actId="20577"/>
          <ac:spMkLst>
            <pc:docMk/>
            <pc:sldMk cId="33018547" sldId="400"/>
            <ac:spMk id="3" creationId="{67EB2B66-0ED7-CE14-6F08-A31C425E0A3A}"/>
          </ac:spMkLst>
        </pc:spChg>
        <pc:picChg chg="add mod">
          <ac:chgData name="Ali, Syed Waqqas" userId="1b3a5f44-9498-4738-8c4e-8127257d744d" providerId="ADAL" clId="{EC383793-85F4-4460-93F7-CA245DB705D4}" dt="2024-02-08T00:53:59.829" v="13310" actId="1076"/>
          <ac:picMkLst>
            <pc:docMk/>
            <pc:sldMk cId="33018547" sldId="400"/>
            <ac:picMk id="10" creationId="{A10D1978-929F-E2AE-2689-C529C2FD3215}"/>
          </ac:picMkLst>
        </pc:picChg>
      </pc:sldChg>
      <pc:sldChg chg="modSp add mod">
        <pc:chgData name="Ali, Syed Waqqas" userId="1b3a5f44-9498-4738-8c4e-8127257d744d" providerId="ADAL" clId="{EC383793-85F4-4460-93F7-CA245DB705D4}" dt="2024-02-08T15:50:26.727" v="21238" actId="20577"/>
        <pc:sldMkLst>
          <pc:docMk/>
          <pc:sldMk cId="3430803593" sldId="401"/>
        </pc:sldMkLst>
        <pc:spChg chg="mod">
          <ac:chgData name="Ali, Syed Waqqas" userId="1b3a5f44-9498-4738-8c4e-8127257d744d" providerId="ADAL" clId="{EC383793-85F4-4460-93F7-CA245DB705D4}" dt="2024-02-08T00:57:03.686" v="13527" actId="20577"/>
          <ac:spMkLst>
            <pc:docMk/>
            <pc:sldMk cId="3430803593" sldId="401"/>
            <ac:spMk id="2" creationId="{535671F9-803C-5A82-E5A9-92CD53AB3BD5}"/>
          </ac:spMkLst>
        </pc:spChg>
        <pc:spChg chg="mod">
          <ac:chgData name="Ali, Syed Waqqas" userId="1b3a5f44-9498-4738-8c4e-8127257d744d" providerId="ADAL" clId="{EC383793-85F4-4460-93F7-CA245DB705D4}" dt="2024-02-08T15:50:26.727" v="21238" actId="20577"/>
          <ac:spMkLst>
            <pc:docMk/>
            <pc:sldMk cId="3430803593" sldId="401"/>
            <ac:spMk id="3" creationId="{0A64B648-3AAD-6CF7-697E-7458EBD93234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8T01:03:32.113" v="13831" actId="27636"/>
        <pc:sldMkLst>
          <pc:docMk/>
          <pc:sldMk cId="456884053" sldId="402"/>
        </pc:sldMkLst>
        <pc:spChg chg="mod">
          <ac:chgData name="Ali, Syed Waqqas" userId="1b3a5f44-9498-4738-8c4e-8127257d744d" providerId="ADAL" clId="{EC383793-85F4-4460-93F7-CA245DB705D4}" dt="2024-02-08T00:57:23.072" v="13562" actId="403"/>
          <ac:spMkLst>
            <pc:docMk/>
            <pc:sldMk cId="456884053" sldId="402"/>
            <ac:spMk id="2" creationId="{9999AE64-984B-BCA7-17AF-379E289D4292}"/>
          </ac:spMkLst>
        </pc:spChg>
        <pc:spChg chg="mod">
          <ac:chgData name="Ali, Syed Waqqas" userId="1b3a5f44-9498-4738-8c4e-8127257d744d" providerId="ADAL" clId="{EC383793-85F4-4460-93F7-CA245DB705D4}" dt="2024-02-08T01:03:32.113" v="13831" actId="27636"/>
          <ac:spMkLst>
            <pc:docMk/>
            <pc:sldMk cId="456884053" sldId="402"/>
            <ac:spMk id="3" creationId="{987D1C7D-A76A-EA02-ABA9-13979519B027}"/>
          </ac:spMkLst>
        </pc:spChg>
        <pc:picChg chg="add del mod">
          <ac:chgData name="Ali, Syed Waqqas" userId="1b3a5f44-9498-4738-8c4e-8127257d744d" providerId="ADAL" clId="{EC383793-85F4-4460-93F7-CA245DB705D4}" dt="2024-02-08T01:00:41.187" v="13566" actId="478"/>
          <ac:picMkLst>
            <pc:docMk/>
            <pc:sldMk cId="456884053" sldId="402"/>
            <ac:picMk id="10" creationId="{627219CE-24F1-6303-C650-B53F93A9A7D3}"/>
          </ac:picMkLst>
        </pc:picChg>
        <pc:picChg chg="add mod">
          <ac:chgData name="Ali, Syed Waqqas" userId="1b3a5f44-9498-4738-8c4e-8127257d744d" providerId="ADAL" clId="{EC383793-85F4-4460-93F7-CA245DB705D4}" dt="2024-02-08T01:01:12.959" v="13570" actId="1076"/>
          <ac:picMkLst>
            <pc:docMk/>
            <pc:sldMk cId="456884053" sldId="402"/>
            <ac:picMk id="12" creationId="{574CC09B-FD76-F329-4029-4DE6185EF803}"/>
          </ac:picMkLst>
        </pc:picChg>
      </pc:sldChg>
      <pc:sldChg chg="addSp delSp modSp add mod">
        <pc:chgData name="Ali, Syed Waqqas" userId="1b3a5f44-9498-4738-8c4e-8127257d744d" providerId="ADAL" clId="{EC383793-85F4-4460-93F7-CA245DB705D4}" dt="2024-02-08T01:13:03.997" v="14009" actId="20577"/>
        <pc:sldMkLst>
          <pc:docMk/>
          <pc:sldMk cId="2063402122" sldId="403"/>
        </pc:sldMkLst>
        <pc:spChg chg="mod">
          <ac:chgData name="Ali, Syed Waqqas" userId="1b3a5f44-9498-4738-8c4e-8127257d744d" providerId="ADAL" clId="{EC383793-85F4-4460-93F7-CA245DB705D4}" dt="2024-02-08T01:13:03.997" v="14009" actId="20577"/>
          <ac:spMkLst>
            <pc:docMk/>
            <pc:sldMk cId="2063402122" sldId="403"/>
            <ac:spMk id="2" creationId="{74AF22E0-5E2B-C288-B8D8-45A4AE6DC29F}"/>
          </ac:spMkLst>
        </pc:spChg>
        <pc:spChg chg="del">
          <ac:chgData name="Ali, Syed Waqqas" userId="1b3a5f44-9498-4738-8c4e-8127257d744d" providerId="ADAL" clId="{EC383793-85F4-4460-93F7-CA245DB705D4}" dt="2024-02-08T01:09:34.512" v="13833" actId="22"/>
          <ac:spMkLst>
            <pc:docMk/>
            <pc:sldMk cId="2063402122" sldId="403"/>
            <ac:spMk id="3" creationId="{20AF7ECD-2D4A-EF62-72C3-2A2030569C19}"/>
          </ac:spMkLst>
        </pc:spChg>
        <pc:spChg chg="mod">
          <ac:chgData name="Ali, Syed Waqqas" userId="1b3a5f44-9498-4738-8c4e-8127257d744d" providerId="ADAL" clId="{EC383793-85F4-4460-93F7-CA245DB705D4}" dt="2024-02-08T01:09:43.471" v="13869" actId="20577"/>
          <ac:spMkLst>
            <pc:docMk/>
            <pc:sldMk cId="2063402122" sldId="403"/>
            <ac:spMk id="8" creationId="{6EAEAEBC-77B8-CF1E-E356-F4A75A86E045}"/>
          </ac:spMkLst>
        </pc:spChg>
        <pc:spChg chg="add mod">
          <ac:chgData name="Ali, Syed Waqqas" userId="1b3a5f44-9498-4738-8c4e-8127257d744d" providerId="ADAL" clId="{EC383793-85F4-4460-93F7-CA245DB705D4}" dt="2024-02-08T01:10:21.602" v="13910" actId="1076"/>
          <ac:spMkLst>
            <pc:docMk/>
            <pc:sldMk cId="2063402122" sldId="403"/>
            <ac:spMk id="11" creationId="{F806FD7E-47BD-591F-D8C9-A80BE20F9145}"/>
          </ac:spMkLst>
        </pc:spChg>
        <pc:spChg chg="add mod">
          <ac:chgData name="Ali, Syed Waqqas" userId="1b3a5f44-9498-4738-8c4e-8127257d744d" providerId="ADAL" clId="{EC383793-85F4-4460-93F7-CA245DB705D4}" dt="2024-02-08T01:11:19.988" v="13957" actId="313"/>
          <ac:spMkLst>
            <pc:docMk/>
            <pc:sldMk cId="2063402122" sldId="403"/>
            <ac:spMk id="14" creationId="{3B9A9DE5-637D-7597-CA92-1803E20F5EFA}"/>
          </ac:spMkLst>
        </pc:spChg>
        <pc:spChg chg="add mod">
          <ac:chgData name="Ali, Syed Waqqas" userId="1b3a5f44-9498-4738-8c4e-8127257d744d" providerId="ADAL" clId="{EC383793-85F4-4460-93F7-CA245DB705D4}" dt="2024-02-08T01:11:58.588" v="13995" actId="1076"/>
          <ac:spMkLst>
            <pc:docMk/>
            <pc:sldMk cId="2063402122" sldId="403"/>
            <ac:spMk id="17" creationId="{71D77BB6-1579-C9AB-5E38-645876E9B774}"/>
          </ac:spMkLst>
        </pc:spChg>
        <pc:spChg chg="add mod">
          <ac:chgData name="Ali, Syed Waqqas" userId="1b3a5f44-9498-4738-8c4e-8127257d744d" providerId="ADAL" clId="{EC383793-85F4-4460-93F7-CA245DB705D4}" dt="2024-02-08T01:12:25.786" v="14001" actId="20577"/>
          <ac:spMkLst>
            <pc:docMk/>
            <pc:sldMk cId="2063402122" sldId="403"/>
            <ac:spMk id="19" creationId="{804E915F-99B7-2D6C-C90C-9445EF16B399}"/>
          </ac:spMkLst>
        </pc:spChg>
        <pc:picChg chg="add mod ord">
          <ac:chgData name="Ali, Syed Waqqas" userId="1b3a5f44-9498-4738-8c4e-8127257d744d" providerId="ADAL" clId="{EC383793-85F4-4460-93F7-CA245DB705D4}" dt="2024-02-08T01:09:52.709" v="13889" actId="1076"/>
          <ac:picMkLst>
            <pc:docMk/>
            <pc:sldMk cId="2063402122" sldId="403"/>
            <ac:picMk id="10" creationId="{662B9931-62DF-DE83-5327-CC43E74D7DB2}"/>
          </ac:picMkLst>
        </pc:picChg>
        <pc:cxnChg chg="add mod">
          <ac:chgData name="Ali, Syed Waqqas" userId="1b3a5f44-9498-4738-8c4e-8127257d744d" providerId="ADAL" clId="{EC383793-85F4-4460-93F7-CA245DB705D4}" dt="2024-02-08T01:10:39.535" v="13935" actId="692"/>
          <ac:cxnSpMkLst>
            <pc:docMk/>
            <pc:sldMk cId="2063402122" sldId="403"/>
            <ac:cxnSpMk id="13" creationId="{CCE01F7A-030D-CD89-B33A-015F5695F674}"/>
          </ac:cxnSpMkLst>
        </pc:cxnChg>
        <pc:cxnChg chg="add mod">
          <ac:chgData name="Ali, Syed Waqqas" userId="1b3a5f44-9498-4738-8c4e-8127257d744d" providerId="ADAL" clId="{EC383793-85F4-4460-93F7-CA245DB705D4}" dt="2024-02-08T01:11:26.150" v="13960" actId="14100"/>
          <ac:cxnSpMkLst>
            <pc:docMk/>
            <pc:sldMk cId="2063402122" sldId="403"/>
            <ac:cxnSpMk id="15" creationId="{39060043-A9C8-756F-69B7-1403DCD33067}"/>
          </ac:cxnSpMkLst>
        </pc:cxnChg>
        <pc:cxnChg chg="add mod">
          <ac:chgData name="Ali, Syed Waqqas" userId="1b3a5f44-9498-4738-8c4e-8127257d744d" providerId="ADAL" clId="{EC383793-85F4-4460-93F7-CA245DB705D4}" dt="2024-02-08T01:12:10.098" v="13997" actId="1076"/>
          <ac:cxnSpMkLst>
            <pc:docMk/>
            <pc:sldMk cId="2063402122" sldId="403"/>
            <ac:cxnSpMk id="18" creationId="{3BFC43AC-227C-4CAA-FE6C-3CAED1C5AA25}"/>
          </ac:cxnSpMkLst>
        </pc:cxnChg>
        <pc:cxnChg chg="add mod">
          <ac:chgData name="Ali, Syed Waqqas" userId="1b3a5f44-9498-4738-8c4e-8127257d744d" providerId="ADAL" clId="{EC383793-85F4-4460-93F7-CA245DB705D4}" dt="2024-02-08T01:12:29.746" v="14003" actId="1076"/>
          <ac:cxnSpMkLst>
            <pc:docMk/>
            <pc:sldMk cId="2063402122" sldId="403"/>
            <ac:cxnSpMk id="20" creationId="{FDF27751-3F8F-3087-220D-0805466AB7FE}"/>
          </ac:cxnSpMkLst>
        </pc:cxnChg>
      </pc:sldChg>
      <pc:sldChg chg="addSp delSp modSp add mod">
        <pc:chgData name="Ali, Syed Waqqas" userId="1b3a5f44-9498-4738-8c4e-8127257d744d" providerId="ADAL" clId="{EC383793-85F4-4460-93F7-CA245DB705D4}" dt="2024-02-08T01:13:56.697" v="14031" actId="1076"/>
        <pc:sldMkLst>
          <pc:docMk/>
          <pc:sldMk cId="695074455" sldId="404"/>
        </pc:sldMkLst>
        <pc:spChg chg="mod">
          <ac:chgData name="Ali, Syed Waqqas" userId="1b3a5f44-9498-4738-8c4e-8127257d744d" providerId="ADAL" clId="{EC383793-85F4-4460-93F7-CA245DB705D4}" dt="2024-02-08T01:13:08.262" v="14012" actId="20577"/>
          <ac:spMkLst>
            <pc:docMk/>
            <pc:sldMk cId="695074455" sldId="404"/>
            <ac:spMk id="2" creationId="{C89416F5-E4E9-F747-233C-32F0AB3C3355}"/>
          </ac:spMkLst>
        </pc:spChg>
        <pc:spChg chg="add del mod">
          <ac:chgData name="Ali, Syed Waqqas" userId="1b3a5f44-9498-4738-8c4e-8127257d744d" providerId="ADAL" clId="{EC383793-85F4-4460-93F7-CA245DB705D4}" dt="2024-02-08T01:13:27.771" v="14014" actId="22"/>
          <ac:spMkLst>
            <pc:docMk/>
            <pc:sldMk cId="695074455" sldId="404"/>
            <ac:spMk id="9" creationId="{704FF276-23FC-E9D9-C168-0D3DFECB12AC}"/>
          </ac:spMkLst>
        </pc:spChg>
        <pc:spChg chg="mod">
          <ac:chgData name="Ali, Syed Waqqas" userId="1b3a5f44-9498-4738-8c4e-8127257d744d" providerId="ADAL" clId="{EC383793-85F4-4460-93F7-CA245DB705D4}" dt="2024-02-08T01:13:56.697" v="14031" actId="1076"/>
          <ac:spMkLst>
            <pc:docMk/>
            <pc:sldMk cId="695074455" sldId="404"/>
            <ac:spMk id="17" creationId="{038FD3EA-BE6C-D9B0-4F98-6ABE71C9EE35}"/>
          </ac:spMkLst>
        </pc:spChg>
        <pc:picChg chg="del">
          <ac:chgData name="Ali, Syed Waqqas" userId="1b3a5f44-9498-4738-8c4e-8127257d744d" providerId="ADAL" clId="{EC383793-85F4-4460-93F7-CA245DB705D4}" dt="2024-02-08T01:13:19.043" v="14013" actId="478"/>
          <ac:picMkLst>
            <pc:docMk/>
            <pc:sldMk cId="695074455" sldId="404"/>
            <ac:picMk id="10" creationId="{4006A36D-BBE7-E63F-85B7-AA81CB09E927}"/>
          </ac:picMkLst>
        </pc:picChg>
        <pc:picChg chg="add mod ord">
          <ac:chgData name="Ali, Syed Waqqas" userId="1b3a5f44-9498-4738-8c4e-8127257d744d" providerId="ADAL" clId="{EC383793-85F4-4460-93F7-CA245DB705D4}" dt="2024-02-08T01:13:42.400" v="14018" actId="1076"/>
          <ac:picMkLst>
            <pc:docMk/>
            <pc:sldMk cId="695074455" sldId="404"/>
            <ac:picMk id="16" creationId="{5FE1E2B5-2B66-D35B-C4AF-C97D5287DFF9}"/>
          </ac:picMkLst>
        </pc:picChg>
        <pc:cxnChg chg="ord">
          <ac:chgData name="Ali, Syed Waqqas" userId="1b3a5f44-9498-4738-8c4e-8127257d744d" providerId="ADAL" clId="{EC383793-85F4-4460-93F7-CA245DB705D4}" dt="2024-02-08T01:13:37.860" v="14017" actId="166"/>
          <ac:cxnSpMkLst>
            <pc:docMk/>
            <pc:sldMk cId="695074455" sldId="404"/>
            <ac:cxnSpMk id="13" creationId="{92E4295E-0392-0BD4-6584-AC7B2B489335}"/>
          </ac:cxnSpMkLst>
        </pc:cxnChg>
        <pc:cxnChg chg="ord">
          <ac:chgData name="Ali, Syed Waqqas" userId="1b3a5f44-9498-4738-8c4e-8127257d744d" providerId="ADAL" clId="{EC383793-85F4-4460-93F7-CA245DB705D4}" dt="2024-02-08T01:13:37.860" v="14017" actId="166"/>
          <ac:cxnSpMkLst>
            <pc:docMk/>
            <pc:sldMk cId="695074455" sldId="404"/>
            <ac:cxnSpMk id="15" creationId="{B158264F-B675-BF35-46BB-91DCAC123763}"/>
          </ac:cxnSpMkLst>
        </pc:cxnChg>
        <pc:cxnChg chg="del ord">
          <ac:chgData name="Ali, Syed Waqqas" userId="1b3a5f44-9498-4738-8c4e-8127257d744d" providerId="ADAL" clId="{EC383793-85F4-4460-93F7-CA245DB705D4}" dt="2024-02-08T01:13:43.987" v="14019" actId="478"/>
          <ac:cxnSpMkLst>
            <pc:docMk/>
            <pc:sldMk cId="695074455" sldId="404"/>
            <ac:cxnSpMk id="18" creationId="{C7A8B83E-E13B-84ED-722A-BF53EDEADACB}"/>
          </ac:cxnSpMkLst>
        </pc:cxnChg>
        <pc:cxnChg chg="ord">
          <ac:chgData name="Ali, Syed Waqqas" userId="1b3a5f44-9498-4738-8c4e-8127257d744d" providerId="ADAL" clId="{EC383793-85F4-4460-93F7-CA245DB705D4}" dt="2024-02-08T01:13:37.860" v="14017" actId="166"/>
          <ac:cxnSpMkLst>
            <pc:docMk/>
            <pc:sldMk cId="695074455" sldId="404"/>
            <ac:cxnSpMk id="20" creationId="{956F6661-837A-CAB2-9D56-C9F921CDE097}"/>
          </ac:cxnSpMkLst>
        </pc:cxnChg>
      </pc:sldChg>
      <pc:sldChg chg="modSp add mod">
        <pc:chgData name="Ali, Syed Waqqas" userId="1b3a5f44-9498-4738-8c4e-8127257d744d" providerId="ADAL" clId="{EC383793-85F4-4460-93F7-CA245DB705D4}" dt="2024-02-08T15:51:09.040" v="21269" actId="5793"/>
        <pc:sldMkLst>
          <pc:docMk/>
          <pc:sldMk cId="2447067219" sldId="405"/>
        </pc:sldMkLst>
        <pc:spChg chg="mod">
          <ac:chgData name="Ali, Syed Waqqas" userId="1b3a5f44-9498-4738-8c4e-8127257d744d" providerId="ADAL" clId="{EC383793-85F4-4460-93F7-CA245DB705D4}" dt="2024-02-08T01:15:41.837" v="14057" actId="403"/>
          <ac:spMkLst>
            <pc:docMk/>
            <pc:sldMk cId="2447067219" sldId="405"/>
            <ac:spMk id="2" creationId="{577BF325-2A5C-8A9A-2C88-D67336FB87E9}"/>
          </ac:spMkLst>
        </pc:spChg>
        <pc:spChg chg="mod">
          <ac:chgData name="Ali, Syed Waqqas" userId="1b3a5f44-9498-4738-8c4e-8127257d744d" providerId="ADAL" clId="{EC383793-85F4-4460-93F7-CA245DB705D4}" dt="2024-02-08T15:51:09.040" v="21269" actId="5793"/>
          <ac:spMkLst>
            <pc:docMk/>
            <pc:sldMk cId="2447067219" sldId="405"/>
            <ac:spMk id="3" creationId="{0B1E6BAA-F710-C31F-9C27-22C916D03625}"/>
          </ac:spMkLst>
        </pc:spChg>
      </pc:sldChg>
      <pc:sldChg chg="modSp add mod">
        <pc:chgData name="Ali, Syed Waqqas" userId="1b3a5f44-9498-4738-8c4e-8127257d744d" providerId="ADAL" clId="{EC383793-85F4-4460-93F7-CA245DB705D4}" dt="2024-02-08T15:52:11.208" v="21330" actId="20577"/>
        <pc:sldMkLst>
          <pc:docMk/>
          <pc:sldMk cId="787014578" sldId="406"/>
        </pc:sldMkLst>
        <pc:spChg chg="mod">
          <ac:chgData name="Ali, Syed Waqqas" userId="1b3a5f44-9498-4738-8c4e-8127257d744d" providerId="ADAL" clId="{EC383793-85F4-4460-93F7-CA245DB705D4}" dt="2024-02-08T01:18:02.475" v="14399" actId="403"/>
          <ac:spMkLst>
            <pc:docMk/>
            <pc:sldMk cId="787014578" sldId="406"/>
            <ac:spMk id="2" creationId="{6EA82125-9C07-4029-1623-D9DC0D2B761E}"/>
          </ac:spMkLst>
        </pc:spChg>
        <pc:spChg chg="mod">
          <ac:chgData name="Ali, Syed Waqqas" userId="1b3a5f44-9498-4738-8c4e-8127257d744d" providerId="ADAL" clId="{EC383793-85F4-4460-93F7-CA245DB705D4}" dt="2024-02-08T15:52:11.208" v="21330" actId="20577"/>
          <ac:spMkLst>
            <pc:docMk/>
            <pc:sldMk cId="787014578" sldId="406"/>
            <ac:spMk id="3" creationId="{131188D7-3980-5738-054B-AD5E789CE8C6}"/>
          </ac:spMkLst>
        </pc:spChg>
      </pc:sldChg>
      <pc:sldChg chg="modSp add mod">
        <pc:chgData name="Ali, Syed Waqqas" userId="1b3a5f44-9498-4738-8c4e-8127257d744d" providerId="ADAL" clId="{EC383793-85F4-4460-93F7-CA245DB705D4}" dt="2024-02-08T15:53:56.815" v="21389" actId="5793"/>
        <pc:sldMkLst>
          <pc:docMk/>
          <pc:sldMk cId="209981620" sldId="407"/>
        </pc:sldMkLst>
        <pc:spChg chg="mod">
          <ac:chgData name="Ali, Syed Waqqas" userId="1b3a5f44-9498-4738-8c4e-8127257d744d" providerId="ADAL" clId="{EC383793-85F4-4460-93F7-CA245DB705D4}" dt="2024-02-08T01:20:57.992" v="15030" actId="20577"/>
          <ac:spMkLst>
            <pc:docMk/>
            <pc:sldMk cId="209981620" sldId="407"/>
            <ac:spMk id="2" creationId="{7AE67508-2ED5-0651-3C1B-FB0200AD90E3}"/>
          </ac:spMkLst>
        </pc:spChg>
        <pc:spChg chg="mod">
          <ac:chgData name="Ali, Syed Waqqas" userId="1b3a5f44-9498-4738-8c4e-8127257d744d" providerId="ADAL" clId="{EC383793-85F4-4460-93F7-CA245DB705D4}" dt="2024-02-08T15:53:56.815" v="21389" actId="5793"/>
          <ac:spMkLst>
            <pc:docMk/>
            <pc:sldMk cId="209981620" sldId="407"/>
            <ac:spMk id="3" creationId="{96B9A9BC-C637-EFB1-2456-FC256AD5A510}"/>
          </ac:spMkLst>
        </pc:spChg>
      </pc:sldChg>
      <pc:sldChg chg="modSp add mod">
        <pc:chgData name="Ali, Syed Waqqas" userId="1b3a5f44-9498-4738-8c4e-8127257d744d" providerId="ADAL" clId="{EC383793-85F4-4460-93F7-CA245DB705D4}" dt="2024-02-08T01:20:27.982" v="14971" actId="20577"/>
        <pc:sldMkLst>
          <pc:docMk/>
          <pc:sldMk cId="758083966" sldId="408"/>
        </pc:sldMkLst>
        <pc:spChg chg="mod">
          <ac:chgData name="Ali, Syed Waqqas" userId="1b3a5f44-9498-4738-8c4e-8127257d744d" providerId="ADAL" clId="{EC383793-85F4-4460-93F7-CA245DB705D4}" dt="2024-02-08T01:20:27.982" v="14971" actId="20577"/>
          <ac:spMkLst>
            <pc:docMk/>
            <pc:sldMk cId="758083966" sldId="408"/>
            <ac:spMk id="2" creationId="{DBE16D71-7712-E47D-C754-0BFDF6DFCDA3}"/>
          </ac:spMkLst>
        </pc:spChg>
      </pc:sldChg>
      <pc:sldChg chg="modSp add mod">
        <pc:chgData name="Ali, Syed Waqqas" userId="1b3a5f44-9498-4738-8c4e-8127257d744d" providerId="ADAL" clId="{EC383793-85F4-4460-93F7-CA245DB705D4}" dt="2024-02-08T15:54:08.759" v="21404" actId="5793"/>
        <pc:sldMkLst>
          <pc:docMk/>
          <pc:sldMk cId="250855700" sldId="409"/>
        </pc:sldMkLst>
        <pc:spChg chg="mod">
          <ac:chgData name="Ali, Syed Waqqas" userId="1b3a5f44-9498-4738-8c4e-8127257d744d" providerId="ADAL" clId="{EC383793-85F4-4460-93F7-CA245DB705D4}" dt="2024-02-08T01:24:09.602" v="15426" actId="20577"/>
          <ac:spMkLst>
            <pc:docMk/>
            <pc:sldMk cId="250855700" sldId="409"/>
            <ac:spMk id="2" creationId="{33A68F5C-2305-C5FC-B718-2F76E0909E06}"/>
          </ac:spMkLst>
        </pc:spChg>
        <pc:spChg chg="mod">
          <ac:chgData name="Ali, Syed Waqqas" userId="1b3a5f44-9498-4738-8c4e-8127257d744d" providerId="ADAL" clId="{EC383793-85F4-4460-93F7-CA245DB705D4}" dt="2024-02-08T15:54:08.759" v="21404" actId="5793"/>
          <ac:spMkLst>
            <pc:docMk/>
            <pc:sldMk cId="250855700" sldId="409"/>
            <ac:spMk id="3" creationId="{73B9F19F-8529-EC73-42C6-4681CB090EB4}"/>
          </ac:spMkLst>
        </pc:spChg>
      </pc:sldChg>
      <pc:sldChg chg="modSp add mod">
        <pc:chgData name="Ali, Syed Waqqas" userId="1b3a5f44-9498-4738-8c4e-8127257d744d" providerId="ADAL" clId="{EC383793-85F4-4460-93F7-CA245DB705D4}" dt="2024-02-08T15:54:30.189" v="21406" actId="207"/>
        <pc:sldMkLst>
          <pc:docMk/>
          <pc:sldMk cId="1319837860" sldId="410"/>
        </pc:sldMkLst>
        <pc:spChg chg="mod">
          <ac:chgData name="Ali, Syed Waqqas" userId="1b3a5f44-9498-4738-8c4e-8127257d744d" providerId="ADAL" clId="{EC383793-85F4-4460-93F7-CA245DB705D4}" dt="2024-02-08T01:24:05.004" v="15418" actId="20577"/>
          <ac:spMkLst>
            <pc:docMk/>
            <pc:sldMk cId="1319837860" sldId="410"/>
            <ac:spMk id="2" creationId="{73CCA44E-D7D4-5EF3-556F-AF61F210E18F}"/>
          </ac:spMkLst>
        </pc:spChg>
        <pc:spChg chg="mod">
          <ac:chgData name="Ali, Syed Waqqas" userId="1b3a5f44-9498-4738-8c4e-8127257d744d" providerId="ADAL" clId="{EC383793-85F4-4460-93F7-CA245DB705D4}" dt="2024-02-08T15:54:30.189" v="21406" actId="207"/>
          <ac:spMkLst>
            <pc:docMk/>
            <pc:sldMk cId="1319837860" sldId="410"/>
            <ac:spMk id="3" creationId="{0B822188-D03E-4040-E916-F335C01A2546}"/>
          </ac:spMkLst>
        </pc:spChg>
      </pc:sldChg>
      <pc:sldChg chg="modSp add mod">
        <pc:chgData name="Ali, Syed Waqqas" userId="1b3a5f44-9498-4738-8c4e-8127257d744d" providerId="ADAL" clId="{EC383793-85F4-4460-93F7-CA245DB705D4}" dt="2024-02-08T15:55:16.332" v="21412" actId="113"/>
        <pc:sldMkLst>
          <pc:docMk/>
          <pc:sldMk cId="2796279849" sldId="411"/>
        </pc:sldMkLst>
        <pc:spChg chg="mod">
          <ac:chgData name="Ali, Syed Waqqas" userId="1b3a5f44-9498-4738-8c4e-8127257d744d" providerId="ADAL" clId="{EC383793-85F4-4460-93F7-CA245DB705D4}" dt="2024-02-08T01:26:42.362" v="15686" actId="20577"/>
          <ac:spMkLst>
            <pc:docMk/>
            <pc:sldMk cId="2796279849" sldId="411"/>
            <ac:spMk id="2" creationId="{79C51D6D-CA6F-745B-F99F-789FD77A7172}"/>
          </ac:spMkLst>
        </pc:spChg>
        <pc:spChg chg="mod">
          <ac:chgData name="Ali, Syed Waqqas" userId="1b3a5f44-9498-4738-8c4e-8127257d744d" providerId="ADAL" clId="{EC383793-85F4-4460-93F7-CA245DB705D4}" dt="2024-02-08T15:55:16.332" v="21412" actId="113"/>
          <ac:spMkLst>
            <pc:docMk/>
            <pc:sldMk cId="2796279849" sldId="411"/>
            <ac:spMk id="3" creationId="{409902F0-4FC4-A549-EAF5-925D65477B3D}"/>
          </ac:spMkLst>
        </pc:spChg>
      </pc:sldChg>
      <pc:sldChg chg="modSp add mod">
        <pc:chgData name="Ali, Syed Waqqas" userId="1b3a5f44-9498-4738-8c4e-8127257d744d" providerId="ADAL" clId="{EC383793-85F4-4460-93F7-CA245DB705D4}" dt="2024-02-08T15:56:00.101" v="21427" actId="20577"/>
        <pc:sldMkLst>
          <pc:docMk/>
          <pc:sldMk cId="1992291629" sldId="412"/>
        </pc:sldMkLst>
        <pc:spChg chg="mod">
          <ac:chgData name="Ali, Syed Waqqas" userId="1b3a5f44-9498-4738-8c4e-8127257d744d" providerId="ADAL" clId="{EC383793-85F4-4460-93F7-CA245DB705D4}" dt="2024-02-08T01:30:25.088" v="16137" actId="20577"/>
          <ac:spMkLst>
            <pc:docMk/>
            <pc:sldMk cId="1992291629" sldId="412"/>
            <ac:spMk id="2" creationId="{C3E2ABF0-5F1F-E29F-945D-14522F3C63D4}"/>
          </ac:spMkLst>
        </pc:spChg>
        <pc:spChg chg="mod">
          <ac:chgData name="Ali, Syed Waqqas" userId="1b3a5f44-9498-4738-8c4e-8127257d744d" providerId="ADAL" clId="{EC383793-85F4-4460-93F7-CA245DB705D4}" dt="2024-02-08T15:56:00.101" v="21427" actId="20577"/>
          <ac:spMkLst>
            <pc:docMk/>
            <pc:sldMk cId="1992291629" sldId="412"/>
            <ac:spMk id="3" creationId="{5FD036A3-8AC8-1666-6ACC-43ED1730E73F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8T02:04:10.559" v="19210" actId="207"/>
        <pc:sldMkLst>
          <pc:docMk/>
          <pc:sldMk cId="923913741" sldId="413"/>
        </pc:sldMkLst>
        <pc:spChg chg="mod">
          <ac:chgData name="Ali, Syed Waqqas" userId="1b3a5f44-9498-4738-8c4e-8127257d744d" providerId="ADAL" clId="{EC383793-85F4-4460-93F7-CA245DB705D4}" dt="2024-02-08T01:31:21.546" v="16420" actId="20577"/>
          <ac:spMkLst>
            <pc:docMk/>
            <pc:sldMk cId="923913741" sldId="413"/>
            <ac:spMk id="2" creationId="{46124C94-0AF9-5A2A-2FC7-110ADCB48A8D}"/>
          </ac:spMkLst>
        </pc:spChg>
        <pc:spChg chg="add del mod">
          <ac:chgData name="Ali, Syed Waqqas" userId="1b3a5f44-9498-4738-8c4e-8127257d744d" providerId="ADAL" clId="{EC383793-85F4-4460-93F7-CA245DB705D4}" dt="2024-02-08T02:04:10.559" v="19210" actId="207"/>
          <ac:spMkLst>
            <pc:docMk/>
            <pc:sldMk cId="923913741" sldId="413"/>
            <ac:spMk id="3" creationId="{758C84FD-2A4E-0E42-DFD2-3E3845132FD7}"/>
          </ac:spMkLst>
        </pc:spChg>
        <pc:spChg chg="add del mod">
          <ac:chgData name="Ali, Syed Waqqas" userId="1b3a5f44-9498-4738-8c4e-8127257d744d" providerId="ADAL" clId="{EC383793-85F4-4460-93F7-CA245DB705D4}" dt="2024-02-08T01:32:27.894" v="16552" actId="478"/>
          <ac:spMkLst>
            <pc:docMk/>
            <pc:sldMk cId="923913741" sldId="413"/>
            <ac:spMk id="10" creationId="{AA54CD4A-95FF-B977-2EFE-8BF6A5DBDB50}"/>
          </ac:spMkLst>
        </pc:spChg>
      </pc:sldChg>
      <pc:sldChg chg="modSp add mod">
        <pc:chgData name="Ali, Syed Waqqas" userId="1b3a5f44-9498-4738-8c4e-8127257d744d" providerId="ADAL" clId="{EC383793-85F4-4460-93F7-CA245DB705D4}" dt="2024-02-08T15:56:54.007" v="21432" actId="20577"/>
        <pc:sldMkLst>
          <pc:docMk/>
          <pc:sldMk cId="2025356703" sldId="414"/>
        </pc:sldMkLst>
        <pc:spChg chg="mod">
          <ac:chgData name="Ali, Syed Waqqas" userId="1b3a5f44-9498-4738-8c4e-8127257d744d" providerId="ADAL" clId="{EC383793-85F4-4460-93F7-CA245DB705D4}" dt="2024-02-08T01:33:34.705" v="16753" actId="20577"/>
          <ac:spMkLst>
            <pc:docMk/>
            <pc:sldMk cId="2025356703" sldId="414"/>
            <ac:spMk id="2" creationId="{84AF6548-45F0-9AEB-03F7-85F909C146C7}"/>
          </ac:spMkLst>
        </pc:spChg>
        <pc:spChg chg="mod">
          <ac:chgData name="Ali, Syed Waqqas" userId="1b3a5f44-9498-4738-8c4e-8127257d744d" providerId="ADAL" clId="{EC383793-85F4-4460-93F7-CA245DB705D4}" dt="2024-02-08T15:56:54.007" v="21432" actId="20577"/>
          <ac:spMkLst>
            <pc:docMk/>
            <pc:sldMk cId="2025356703" sldId="414"/>
            <ac:spMk id="3" creationId="{51604F3C-826C-3EE4-A8A1-77885674BC40}"/>
          </ac:spMkLst>
        </pc:spChg>
      </pc:sldChg>
      <pc:sldChg chg="modSp add mod">
        <pc:chgData name="Ali, Syed Waqqas" userId="1b3a5f44-9498-4738-8c4e-8127257d744d" providerId="ADAL" clId="{EC383793-85F4-4460-93F7-CA245DB705D4}" dt="2024-02-08T01:41:40.034" v="17295" actId="20577"/>
        <pc:sldMkLst>
          <pc:docMk/>
          <pc:sldMk cId="3710973095" sldId="415"/>
        </pc:sldMkLst>
        <pc:spChg chg="mod">
          <ac:chgData name="Ali, Syed Waqqas" userId="1b3a5f44-9498-4738-8c4e-8127257d744d" providerId="ADAL" clId="{EC383793-85F4-4460-93F7-CA245DB705D4}" dt="2024-02-08T01:41:10.650" v="17191" actId="20577"/>
          <ac:spMkLst>
            <pc:docMk/>
            <pc:sldMk cId="3710973095" sldId="415"/>
            <ac:spMk id="2" creationId="{60AF76A3-6BA5-5758-B339-890D9BA682FC}"/>
          </ac:spMkLst>
        </pc:spChg>
        <pc:spChg chg="mod">
          <ac:chgData name="Ali, Syed Waqqas" userId="1b3a5f44-9498-4738-8c4e-8127257d744d" providerId="ADAL" clId="{EC383793-85F4-4460-93F7-CA245DB705D4}" dt="2024-02-08T01:41:40.034" v="17295" actId="20577"/>
          <ac:spMkLst>
            <pc:docMk/>
            <pc:sldMk cId="3710973095" sldId="415"/>
            <ac:spMk id="3" creationId="{B604E3E7-059B-EB83-F1EB-5C6002DDCAC7}"/>
          </ac:spMkLst>
        </pc:spChg>
      </pc:sldChg>
      <pc:sldChg chg="modSp add mod">
        <pc:chgData name="Ali, Syed Waqqas" userId="1b3a5f44-9498-4738-8c4e-8127257d744d" providerId="ADAL" clId="{EC383793-85F4-4460-93F7-CA245DB705D4}" dt="2024-02-08T01:42:29.274" v="17345" actId="207"/>
        <pc:sldMkLst>
          <pc:docMk/>
          <pc:sldMk cId="4226275098" sldId="416"/>
        </pc:sldMkLst>
        <pc:spChg chg="mod">
          <ac:chgData name="Ali, Syed Waqqas" userId="1b3a5f44-9498-4738-8c4e-8127257d744d" providerId="ADAL" clId="{EC383793-85F4-4460-93F7-CA245DB705D4}" dt="2024-02-08T01:42:29.274" v="17345" actId="207"/>
          <ac:spMkLst>
            <pc:docMk/>
            <pc:sldMk cId="4226275098" sldId="416"/>
            <ac:spMk id="3" creationId="{21C57ECF-0A28-36A9-661B-23B9DC6B076E}"/>
          </ac:spMkLst>
        </pc:spChg>
      </pc:sldChg>
      <pc:sldChg chg="modSp add mod">
        <pc:chgData name="Ali, Syed Waqqas" userId="1b3a5f44-9498-4738-8c4e-8127257d744d" providerId="ADAL" clId="{EC383793-85F4-4460-93F7-CA245DB705D4}" dt="2024-02-08T01:42:56.191" v="17434" actId="20577"/>
        <pc:sldMkLst>
          <pc:docMk/>
          <pc:sldMk cId="1845127253" sldId="417"/>
        </pc:sldMkLst>
        <pc:spChg chg="mod">
          <ac:chgData name="Ali, Syed Waqqas" userId="1b3a5f44-9498-4738-8c4e-8127257d744d" providerId="ADAL" clId="{EC383793-85F4-4460-93F7-CA245DB705D4}" dt="2024-02-08T01:42:56.191" v="17434" actId="20577"/>
          <ac:spMkLst>
            <pc:docMk/>
            <pc:sldMk cId="1845127253" sldId="417"/>
            <ac:spMk id="3" creationId="{B60B6A6C-2547-4866-1C9B-AC9C426BBF2E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8T01:48:22.981" v="17612" actId="21"/>
        <pc:sldMkLst>
          <pc:docMk/>
          <pc:sldMk cId="298561650" sldId="418"/>
        </pc:sldMkLst>
        <pc:spChg chg="mod">
          <ac:chgData name="Ali, Syed Waqqas" userId="1b3a5f44-9498-4738-8c4e-8127257d744d" providerId="ADAL" clId="{EC383793-85F4-4460-93F7-CA245DB705D4}" dt="2024-02-08T01:43:09.827" v="17469" actId="20577"/>
          <ac:spMkLst>
            <pc:docMk/>
            <pc:sldMk cId="298561650" sldId="418"/>
            <ac:spMk id="2" creationId="{31F305CA-3295-52BD-3BBF-9377A0D6A6ED}"/>
          </ac:spMkLst>
        </pc:spChg>
        <pc:spChg chg="mod">
          <ac:chgData name="Ali, Syed Waqqas" userId="1b3a5f44-9498-4738-8c4e-8127257d744d" providerId="ADAL" clId="{EC383793-85F4-4460-93F7-CA245DB705D4}" dt="2024-02-08T01:44:19.992" v="17594" actId="5793"/>
          <ac:spMkLst>
            <pc:docMk/>
            <pc:sldMk cId="298561650" sldId="418"/>
            <ac:spMk id="3" creationId="{FF7384F7-9DFC-65E4-4F58-EE404732A648}"/>
          </ac:spMkLst>
        </pc:spChg>
        <pc:picChg chg="add del">
          <ac:chgData name="Ali, Syed Waqqas" userId="1b3a5f44-9498-4738-8c4e-8127257d744d" providerId="ADAL" clId="{EC383793-85F4-4460-93F7-CA245DB705D4}" dt="2024-02-08T01:48:22.981" v="17612" actId="21"/>
          <ac:picMkLst>
            <pc:docMk/>
            <pc:sldMk cId="298561650" sldId="418"/>
            <ac:picMk id="10" creationId="{4EE42E42-42EF-73B6-B095-588EF263D31E}"/>
          </ac:picMkLst>
        </pc:picChg>
      </pc:sldChg>
      <pc:sldChg chg="addSp delSp modSp add mod">
        <pc:chgData name="Ali, Syed Waqqas" userId="1b3a5f44-9498-4738-8c4e-8127257d744d" providerId="ADAL" clId="{EC383793-85F4-4460-93F7-CA245DB705D4}" dt="2024-02-08T01:50:52.033" v="17915"/>
        <pc:sldMkLst>
          <pc:docMk/>
          <pc:sldMk cId="4270667569" sldId="419"/>
        </pc:sldMkLst>
        <pc:spChg chg="del mod">
          <ac:chgData name="Ali, Syed Waqqas" userId="1b3a5f44-9498-4738-8c4e-8127257d744d" providerId="ADAL" clId="{EC383793-85F4-4460-93F7-CA245DB705D4}" dt="2024-02-08T01:50:46.438" v="17913" actId="478"/>
          <ac:spMkLst>
            <pc:docMk/>
            <pc:sldMk cId="4270667569" sldId="419"/>
            <ac:spMk id="2" creationId="{0D198E9E-D2A7-06D7-E8B3-A04B7DA18D8C}"/>
          </ac:spMkLst>
        </pc:spChg>
        <pc:spChg chg="mod">
          <ac:chgData name="Ali, Syed Waqqas" userId="1b3a5f44-9498-4738-8c4e-8127257d744d" providerId="ADAL" clId="{EC383793-85F4-4460-93F7-CA245DB705D4}" dt="2024-02-08T01:48:35.003" v="17618" actId="20577"/>
          <ac:spMkLst>
            <pc:docMk/>
            <pc:sldMk cId="4270667569" sldId="419"/>
            <ac:spMk id="3" creationId="{13ACB8FA-8D60-B784-8FD0-4780AE9BE3E8}"/>
          </ac:spMkLst>
        </pc:spChg>
        <pc:spChg chg="add del mod">
          <ac:chgData name="Ali, Syed Waqqas" userId="1b3a5f44-9498-4738-8c4e-8127257d744d" providerId="ADAL" clId="{EC383793-85F4-4460-93F7-CA245DB705D4}" dt="2024-02-08T01:50:48.361" v="17914" actId="478"/>
          <ac:spMkLst>
            <pc:docMk/>
            <pc:sldMk cId="4270667569" sldId="419"/>
            <ac:spMk id="11" creationId="{06404DFC-E9B4-B69A-53D3-CE871D463BDC}"/>
          </ac:spMkLst>
        </pc:spChg>
        <pc:spChg chg="add mod">
          <ac:chgData name="Ali, Syed Waqqas" userId="1b3a5f44-9498-4738-8c4e-8127257d744d" providerId="ADAL" clId="{EC383793-85F4-4460-93F7-CA245DB705D4}" dt="2024-02-08T01:50:52.033" v="17915"/>
          <ac:spMkLst>
            <pc:docMk/>
            <pc:sldMk cId="4270667569" sldId="419"/>
            <ac:spMk id="12" creationId="{91C93504-4CBA-14C4-02BF-070B4DE0CDB7}"/>
          </ac:spMkLst>
        </pc:spChg>
        <pc:picChg chg="add mod">
          <ac:chgData name="Ali, Syed Waqqas" userId="1b3a5f44-9498-4738-8c4e-8127257d744d" providerId="ADAL" clId="{EC383793-85F4-4460-93F7-CA245DB705D4}" dt="2024-02-08T01:48:27.018" v="17614" actId="1076"/>
          <ac:picMkLst>
            <pc:docMk/>
            <pc:sldMk cId="4270667569" sldId="419"/>
            <ac:picMk id="10" creationId="{4EE42E42-42EF-73B6-B095-588EF263D31E}"/>
          </ac:picMkLst>
        </pc:picChg>
      </pc:sldChg>
      <pc:sldChg chg="modSp add mod">
        <pc:chgData name="Ali, Syed Waqqas" userId="1b3a5f44-9498-4738-8c4e-8127257d744d" providerId="ADAL" clId="{EC383793-85F4-4460-93F7-CA245DB705D4}" dt="2024-02-08T02:05:32.245" v="19221" actId="20577"/>
        <pc:sldMkLst>
          <pc:docMk/>
          <pc:sldMk cId="2207768894" sldId="420"/>
        </pc:sldMkLst>
        <pc:spChg chg="mod">
          <ac:chgData name="Ali, Syed Waqqas" userId="1b3a5f44-9498-4738-8c4e-8127257d744d" providerId="ADAL" clId="{EC383793-85F4-4460-93F7-CA245DB705D4}" dt="2024-02-08T01:50:41.311" v="17895" actId="1037"/>
          <ac:spMkLst>
            <pc:docMk/>
            <pc:sldMk cId="2207768894" sldId="420"/>
            <ac:spMk id="2" creationId="{52F6495C-B118-C713-F928-455A4B4BEC67}"/>
          </ac:spMkLst>
        </pc:spChg>
        <pc:spChg chg="mod">
          <ac:chgData name="Ali, Syed Waqqas" userId="1b3a5f44-9498-4738-8c4e-8127257d744d" providerId="ADAL" clId="{EC383793-85F4-4460-93F7-CA245DB705D4}" dt="2024-02-08T02:05:32.245" v="19221" actId="20577"/>
          <ac:spMkLst>
            <pc:docMk/>
            <pc:sldMk cId="2207768894" sldId="420"/>
            <ac:spMk id="3" creationId="{22A50CD6-4FF2-5BFD-B661-24CCC6D71E5F}"/>
          </ac:spMkLst>
        </pc:spChg>
      </pc:sldChg>
      <pc:sldChg chg="modSp add mod">
        <pc:chgData name="Ali, Syed Waqqas" userId="1b3a5f44-9498-4738-8c4e-8127257d744d" providerId="ADAL" clId="{EC383793-85F4-4460-93F7-CA245DB705D4}" dt="2024-02-08T16:26:51.812" v="23404" actId="207"/>
        <pc:sldMkLst>
          <pc:docMk/>
          <pc:sldMk cId="220976784" sldId="421"/>
        </pc:sldMkLst>
        <pc:spChg chg="mod">
          <ac:chgData name="Ali, Syed Waqqas" userId="1b3a5f44-9498-4738-8c4e-8127257d744d" providerId="ADAL" clId="{EC383793-85F4-4460-93F7-CA245DB705D4}" dt="2024-02-08T01:51:24.650" v="17939" actId="20577"/>
          <ac:spMkLst>
            <pc:docMk/>
            <pc:sldMk cId="220976784" sldId="421"/>
            <ac:spMk id="2" creationId="{1ADF3854-98A8-3266-CAC8-DCE1F67423B3}"/>
          </ac:spMkLst>
        </pc:spChg>
        <pc:spChg chg="mod">
          <ac:chgData name="Ali, Syed Waqqas" userId="1b3a5f44-9498-4738-8c4e-8127257d744d" providerId="ADAL" clId="{EC383793-85F4-4460-93F7-CA245DB705D4}" dt="2024-02-08T16:26:51.812" v="23404" actId="207"/>
          <ac:spMkLst>
            <pc:docMk/>
            <pc:sldMk cId="220976784" sldId="421"/>
            <ac:spMk id="3" creationId="{4AC4E48B-D8FA-3F36-5E58-3AD869ADD93D}"/>
          </ac:spMkLst>
        </pc:spChg>
      </pc:sldChg>
      <pc:sldChg chg="modSp add mod">
        <pc:chgData name="Ali, Syed Waqqas" userId="1b3a5f44-9498-4738-8c4e-8127257d744d" providerId="ADAL" clId="{EC383793-85F4-4460-93F7-CA245DB705D4}" dt="2024-02-08T16:02:16.605" v="21796" actId="20577"/>
        <pc:sldMkLst>
          <pc:docMk/>
          <pc:sldMk cId="3029930477" sldId="422"/>
        </pc:sldMkLst>
        <pc:spChg chg="mod">
          <ac:chgData name="Ali, Syed Waqqas" userId="1b3a5f44-9498-4738-8c4e-8127257d744d" providerId="ADAL" clId="{EC383793-85F4-4460-93F7-CA245DB705D4}" dt="2024-02-08T01:52:37.045" v="18152" actId="20577"/>
          <ac:spMkLst>
            <pc:docMk/>
            <pc:sldMk cId="3029930477" sldId="422"/>
            <ac:spMk id="2" creationId="{AF4AAE4C-4299-B754-CC88-CA3CA65B2F12}"/>
          </ac:spMkLst>
        </pc:spChg>
        <pc:spChg chg="mod">
          <ac:chgData name="Ali, Syed Waqqas" userId="1b3a5f44-9498-4738-8c4e-8127257d744d" providerId="ADAL" clId="{EC383793-85F4-4460-93F7-CA245DB705D4}" dt="2024-02-08T16:02:16.605" v="21796" actId="20577"/>
          <ac:spMkLst>
            <pc:docMk/>
            <pc:sldMk cId="3029930477" sldId="422"/>
            <ac:spMk id="3" creationId="{25AB8D2E-B0AC-FDC0-D147-0D7A14EEB8CB}"/>
          </ac:spMkLst>
        </pc:spChg>
      </pc:sldChg>
      <pc:sldChg chg="modSp add mod">
        <pc:chgData name="Ali, Syed Waqqas" userId="1b3a5f44-9498-4738-8c4e-8127257d744d" providerId="ADAL" clId="{EC383793-85F4-4460-93F7-CA245DB705D4}" dt="2024-02-08T15:59:17.370" v="21636" actId="20577"/>
        <pc:sldMkLst>
          <pc:docMk/>
          <pc:sldMk cId="200806148" sldId="423"/>
        </pc:sldMkLst>
        <pc:spChg chg="mod">
          <ac:chgData name="Ali, Syed Waqqas" userId="1b3a5f44-9498-4738-8c4e-8127257d744d" providerId="ADAL" clId="{EC383793-85F4-4460-93F7-CA245DB705D4}" dt="2024-02-08T01:54:47.568" v="18394" actId="20577"/>
          <ac:spMkLst>
            <pc:docMk/>
            <pc:sldMk cId="200806148" sldId="423"/>
            <ac:spMk id="2" creationId="{3035797D-F4D0-E90F-FB1F-7777EBBD175D}"/>
          </ac:spMkLst>
        </pc:spChg>
        <pc:spChg chg="mod">
          <ac:chgData name="Ali, Syed Waqqas" userId="1b3a5f44-9498-4738-8c4e-8127257d744d" providerId="ADAL" clId="{EC383793-85F4-4460-93F7-CA245DB705D4}" dt="2024-02-08T15:59:17.370" v="21636" actId="20577"/>
          <ac:spMkLst>
            <pc:docMk/>
            <pc:sldMk cId="200806148" sldId="423"/>
            <ac:spMk id="3" creationId="{0CC0300E-9E29-359A-60DE-90DA66320DC5}"/>
          </ac:spMkLst>
        </pc:spChg>
      </pc:sldChg>
      <pc:sldChg chg="addSp modSp add mod">
        <pc:chgData name="Ali, Syed Waqqas" userId="1b3a5f44-9498-4738-8c4e-8127257d744d" providerId="ADAL" clId="{EC383793-85F4-4460-93F7-CA245DB705D4}" dt="2024-02-08T16:00:49.706" v="21679" actId="692"/>
        <pc:sldMkLst>
          <pc:docMk/>
          <pc:sldMk cId="3156794175" sldId="424"/>
        </pc:sldMkLst>
        <pc:spChg chg="mod">
          <ac:chgData name="Ali, Syed Waqqas" userId="1b3a5f44-9498-4738-8c4e-8127257d744d" providerId="ADAL" clId="{EC383793-85F4-4460-93F7-CA245DB705D4}" dt="2024-02-08T01:55:48.104" v="18647" actId="20577"/>
          <ac:spMkLst>
            <pc:docMk/>
            <pc:sldMk cId="3156794175" sldId="424"/>
            <ac:spMk id="2" creationId="{6366B6EB-B602-419D-0C44-9B2EECBAB6D9}"/>
          </ac:spMkLst>
        </pc:spChg>
        <pc:spChg chg="mod">
          <ac:chgData name="Ali, Syed Waqqas" userId="1b3a5f44-9498-4738-8c4e-8127257d744d" providerId="ADAL" clId="{EC383793-85F4-4460-93F7-CA245DB705D4}" dt="2024-02-08T15:59:39.089" v="21637" actId="6549"/>
          <ac:spMkLst>
            <pc:docMk/>
            <pc:sldMk cId="3156794175" sldId="424"/>
            <ac:spMk id="3" creationId="{622FF83B-155C-338F-0C3B-20674CD39AF5}"/>
          </ac:spMkLst>
        </pc:spChg>
        <pc:spChg chg="add mod">
          <ac:chgData name="Ali, Syed Waqqas" userId="1b3a5f44-9498-4738-8c4e-8127257d744d" providerId="ADAL" clId="{EC383793-85F4-4460-93F7-CA245DB705D4}" dt="2024-02-08T16:00:36.154" v="21672" actId="1076"/>
          <ac:spMkLst>
            <pc:docMk/>
            <pc:sldMk cId="3156794175" sldId="424"/>
            <ac:spMk id="9" creationId="{CB30A1B6-D151-20D6-A8F3-D587B44D0008}"/>
          </ac:spMkLst>
        </pc:spChg>
        <pc:spChg chg="add mod">
          <ac:chgData name="Ali, Syed Waqqas" userId="1b3a5f44-9498-4738-8c4e-8127257d744d" providerId="ADAL" clId="{EC383793-85F4-4460-93F7-CA245DB705D4}" dt="2024-02-08T16:00:49.706" v="21679" actId="692"/>
          <ac:spMkLst>
            <pc:docMk/>
            <pc:sldMk cId="3156794175" sldId="424"/>
            <ac:spMk id="10" creationId="{150212BC-FC18-B238-09BF-7284C96FD60F}"/>
          </ac:spMkLst>
        </pc:spChg>
      </pc:sldChg>
      <pc:sldChg chg="modSp add del mod">
        <pc:chgData name="Ali, Syed Waqqas" userId="1b3a5f44-9498-4738-8c4e-8127257d744d" providerId="ADAL" clId="{EC383793-85F4-4460-93F7-CA245DB705D4}" dt="2024-02-08T02:43:40.960" v="19930" actId="47"/>
        <pc:sldMkLst>
          <pc:docMk/>
          <pc:sldMk cId="4066089464" sldId="425"/>
        </pc:sldMkLst>
        <pc:spChg chg="mod">
          <ac:chgData name="Ali, Syed Waqqas" userId="1b3a5f44-9498-4738-8c4e-8127257d744d" providerId="ADAL" clId="{EC383793-85F4-4460-93F7-CA245DB705D4}" dt="2024-02-08T01:58:09.723" v="18783" actId="20577"/>
          <ac:spMkLst>
            <pc:docMk/>
            <pc:sldMk cId="4066089464" sldId="425"/>
            <ac:spMk id="3" creationId="{767FBF4F-AC20-6D2E-9007-565A0540E66A}"/>
          </ac:spMkLst>
        </pc:spChg>
      </pc:sldChg>
      <pc:sldChg chg="modSp add mod">
        <pc:chgData name="Ali, Syed Waqqas" userId="1b3a5f44-9498-4738-8c4e-8127257d744d" providerId="ADAL" clId="{EC383793-85F4-4460-93F7-CA245DB705D4}" dt="2024-02-08T16:27:46.938" v="23410" actId="20577"/>
        <pc:sldMkLst>
          <pc:docMk/>
          <pc:sldMk cId="696125058" sldId="426"/>
        </pc:sldMkLst>
        <pc:spChg chg="mod">
          <ac:chgData name="Ali, Syed Waqqas" userId="1b3a5f44-9498-4738-8c4e-8127257d744d" providerId="ADAL" clId="{EC383793-85F4-4460-93F7-CA245DB705D4}" dt="2024-02-08T16:27:46.938" v="23410" actId="20577"/>
          <ac:spMkLst>
            <pc:docMk/>
            <pc:sldMk cId="696125058" sldId="426"/>
            <ac:spMk id="2" creationId="{0F22DB88-8DAB-B609-3389-98230C8AED67}"/>
          </ac:spMkLst>
        </pc:spChg>
        <pc:spChg chg="mod">
          <ac:chgData name="Ali, Syed Waqqas" userId="1b3a5f44-9498-4738-8c4e-8127257d744d" providerId="ADAL" clId="{EC383793-85F4-4460-93F7-CA245DB705D4}" dt="2024-02-08T16:02:52.907" v="21798" actId="2711"/>
          <ac:spMkLst>
            <pc:docMk/>
            <pc:sldMk cId="696125058" sldId="426"/>
            <ac:spMk id="3" creationId="{8D424BFB-EB8E-C456-C2C8-A8CA69EDFFF3}"/>
          </ac:spMkLst>
        </pc:spChg>
      </pc:sldChg>
      <pc:sldChg chg="modSp add mod">
        <pc:chgData name="Ali, Syed Waqqas" userId="1b3a5f44-9498-4738-8c4e-8127257d744d" providerId="ADAL" clId="{EC383793-85F4-4460-93F7-CA245DB705D4}" dt="2024-02-08T02:05:56.500" v="19242" actId="20577"/>
        <pc:sldMkLst>
          <pc:docMk/>
          <pc:sldMk cId="605210551" sldId="427"/>
        </pc:sldMkLst>
        <pc:spChg chg="mod">
          <ac:chgData name="Ali, Syed Waqqas" userId="1b3a5f44-9498-4738-8c4e-8127257d744d" providerId="ADAL" clId="{EC383793-85F4-4460-93F7-CA245DB705D4}" dt="2024-02-08T02:05:56.500" v="19242" actId="20577"/>
          <ac:spMkLst>
            <pc:docMk/>
            <pc:sldMk cId="605210551" sldId="427"/>
            <ac:spMk id="2" creationId="{7483AC40-4E74-1DAF-DAD3-5490E9B537FC}"/>
          </ac:spMkLst>
        </pc:spChg>
      </pc:sldChg>
      <pc:sldChg chg="add del">
        <pc:chgData name="Ali, Syed Waqqas" userId="1b3a5f44-9498-4738-8c4e-8127257d744d" providerId="ADAL" clId="{EC383793-85F4-4460-93F7-CA245DB705D4}" dt="2024-02-08T02:05:48.600" v="19223" actId="47"/>
        <pc:sldMkLst>
          <pc:docMk/>
          <pc:sldMk cId="1455337951" sldId="427"/>
        </pc:sldMkLst>
      </pc:sldChg>
      <pc:sldChg chg="modSp add mod">
        <pc:chgData name="Ali, Syed Waqqas" userId="1b3a5f44-9498-4738-8c4e-8127257d744d" providerId="ADAL" clId="{EC383793-85F4-4460-93F7-CA245DB705D4}" dt="2024-02-08T15:52:41.180" v="21336" actId="20577"/>
        <pc:sldMkLst>
          <pc:docMk/>
          <pc:sldMk cId="1613861752" sldId="428"/>
        </pc:sldMkLst>
        <pc:spChg chg="mod">
          <ac:chgData name="Ali, Syed Waqqas" userId="1b3a5f44-9498-4738-8c4e-8127257d744d" providerId="ADAL" clId="{EC383793-85F4-4460-93F7-CA245DB705D4}" dt="2024-02-08T15:52:41.180" v="21336" actId="20577"/>
          <ac:spMkLst>
            <pc:docMk/>
            <pc:sldMk cId="1613861752" sldId="428"/>
            <ac:spMk id="3" creationId="{71252BB8-1121-9E80-8F1E-E28A78BD1CA7}"/>
          </ac:spMkLst>
        </pc:spChg>
      </pc:sldChg>
      <pc:sldChg chg="modSp add mod">
        <pc:chgData name="Ali, Syed Waqqas" userId="1b3a5f44-9498-4738-8c4e-8127257d744d" providerId="ADAL" clId="{EC383793-85F4-4460-93F7-CA245DB705D4}" dt="2024-02-08T14:23:17.749" v="20745" actId="20577"/>
        <pc:sldMkLst>
          <pc:docMk/>
          <pc:sldMk cId="2447306162" sldId="429"/>
        </pc:sldMkLst>
        <pc:spChg chg="mod">
          <ac:chgData name="Ali, Syed Waqqas" userId="1b3a5f44-9498-4738-8c4e-8127257d744d" providerId="ADAL" clId="{EC383793-85F4-4460-93F7-CA245DB705D4}" dt="2024-02-08T02:40:29.684" v="19686" actId="20577"/>
          <ac:spMkLst>
            <pc:docMk/>
            <pc:sldMk cId="2447306162" sldId="429"/>
            <ac:spMk id="2" creationId="{63D22B8F-0E99-1ADA-5F57-67F129D841C2}"/>
          </ac:spMkLst>
        </pc:spChg>
        <pc:spChg chg="mod">
          <ac:chgData name="Ali, Syed Waqqas" userId="1b3a5f44-9498-4738-8c4e-8127257d744d" providerId="ADAL" clId="{EC383793-85F4-4460-93F7-CA245DB705D4}" dt="2024-02-08T14:23:17.749" v="20745" actId="20577"/>
          <ac:spMkLst>
            <pc:docMk/>
            <pc:sldMk cId="2447306162" sldId="429"/>
            <ac:spMk id="3" creationId="{01DF6E8A-5996-9C09-3030-5A37BC79E26D}"/>
          </ac:spMkLst>
        </pc:spChg>
      </pc:sldChg>
      <pc:sldChg chg="modSp add mod">
        <pc:chgData name="Ali, Syed Waqqas" userId="1b3a5f44-9498-4738-8c4e-8127257d744d" providerId="ADAL" clId="{EC383793-85F4-4460-93F7-CA245DB705D4}" dt="2024-02-08T02:41:59.972" v="19881" actId="20577"/>
        <pc:sldMkLst>
          <pc:docMk/>
          <pc:sldMk cId="3571643310" sldId="430"/>
        </pc:sldMkLst>
        <pc:spChg chg="mod">
          <ac:chgData name="Ali, Syed Waqqas" userId="1b3a5f44-9498-4738-8c4e-8127257d744d" providerId="ADAL" clId="{EC383793-85F4-4460-93F7-CA245DB705D4}" dt="2024-02-08T02:41:59.972" v="19881" actId="20577"/>
          <ac:spMkLst>
            <pc:docMk/>
            <pc:sldMk cId="3571643310" sldId="430"/>
            <ac:spMk id="2" creationId="{CBCD91F7-E1C7-81E3-D066-F0F621E289AA}"/>
          </ac:spMkLst>
        </pc:spChg>
        <pc:spChg chg="mod">
          <ac:chgData name="Ali, Syed Waqqas" userId="1b3a5f44-9498-4738-8c4e-8127257d744d" providerId="ADAL" clId="{EC383793-85F4-4460-93F7-CA245DB705D4}" dt="2024-02-08T02:41:44.303" v="19866" actId="20577"/>
          <ac:spMkLst>
            <pc:docMk/>
            <pc:sldMk cId="3571643310" sldId="430"/>
            <ac:spMk id="3" creationId="{EC09A04D-8FE2-59D5-376E-4B055C0964F4}"/>
          </ac:spMkLst>
        </pc:spChg>
      </pc:sldChg>
      <pc:sldChg chg="modSp add mod">
        <pc:chgData name="Ali, Syed Waqqas" userId="1b3a5f44-9498-4738-8c4e-8127257d744d" providerId="ADAL" clId="{EC383793-85F4-4460-93F7-CA245DB705D4}" dt="2024-02-08T16:15:03.085" v="23387" actId="20577"/>
        <pc:sldMkLst>
          <pc:docMk/>
          <pc:sldMk cId="811097217" sldId="431"/>
        </pc:sldMkLst>
        <pc:spChg chg="mod">
          <ac:chgData name="Ali, Syed Waqqas" userId="1b3a5f44-9498-4738-8c4e-8127257d744d" providerId="ADAL" clId="{EC383793-85F4-4460-93F7-CA245DB705D4}" dt="2024-02-08T16:14:50.069" v="23385" actId="403"/>
          <ac:spMkLst>
            <pc:docMk/>
            <pc:sldMk cId="811097217" sldId="431"/>
            <ac:spMk id="2" creationId="{70594C0A-BB96-BE0B-B396-8EC55B71D6C1}"/>
          </ac:spMkLst>
        </pc:spChg>
        <pc:spChg chg="mod">
          <ac:chgData name="Ali, Syed Waqqas" userId="1b3a5f44-9498-4738-8c4e-8127257d744d" providerId="ADAL" clId="{EC383793-85F4-4460-93F7-CA245DB705D4}" dt="2024-02-08T16:15:03.085" v="23387" actId="20577"/>
          <ac:spMkLst>
            <pc:docMk/>
            <pc:sldMk cId="811097217" sldId="431"/>
            <ac:spMk id="3" creationId="{9F81DE91-D992-78EC-9FD7-7FB6E4886AA8}"/>
          </ac:spMkLst>
        </pc:spChg>
      </pc:sldChg>
      <pc:sldChg chg="modSp add mod">
        <pc:chgData name="Ali, Syed Waqqas" userId="1b3a5f44-9498-4738-8c4e-8127257d744d" providerId="ADAL" clId="{EC383793-85F4-4460-93F7-CA245DB705D4}" dt="2024-02-08T02:46:25.381" v="20469" actId="20577"/>
        <pc:sldMkLst>
          <pc:docMk/>
          <pc:sldMk cId="148711367" sldId="432"/>
        </pc:sldMkLst>
        <pc:spChg chg="mod">
          <ac:chgData name="Ali, Syed Waqqas" userId="1b3a5f44-9498-4738-8c4e-8127257d744d" providerId="ADAL" clId="{EC383793-85F4-4460-93F7-CA245DB705D4}" dt="2024-02-08T02:45:46.552" v="20293" actId="403"/>
          <ac:spMkLst>
            <pc:docMk/>
            <pc:sldMk cId="148711367" sldId="432"/>
            <ac:spMk id="2" creationId="{582275DF-8402-9E4D-3DBF-BAE153E5C122}"/>
          </ac:spMkLst>
        </pc:spChg>
        <pc:spChg chg="mod">
          <ac:chgData name="Ali, Syed Waqqas" userId="1b3a5f44-9498-4738-8c4e-8127257d744d" providerId="ADAL" clId="{EC383793-85F4-4460-93F7-CA245DB705D4}" dt="2024-02-08T02:46:25.381" v="20469" actId="20577"/>
          <ac:spMkLst>
            <pc:docMk/>
            <pc:sldMk cId="148711367" sldId="432"/>
            <ac:spMk id="3" creationId="{D4EFAB5F-9FBB-641E-36C9-90849F1ABE2E}"/>
          </ac:spMkLst>
        </pc:spChg>
      </pc:sldChg>
      <pc:sldChg chg="modSp add mod ord">
        <pc:chgData name="Ali, Syed Waqqas" userId="1b3a5f44-9498-4738-8c4e-8127257d744d" providerId="ADAL" clId="{EC383793-85F4-4460-93F7-CA245DB705D4}" dt="2024-02-08T16:27:44.265" v="23408" actId="20577"/>
        <pc:sldMkLst>
          <pc:docMk/>
          <pc:sldMk cId="1911052109" sldId="433"/>
        </pc:sldMkLst>
        <pc:spChg chg="mod">
          <ac:chgData name="Ali, Syed Waqqas" userId="1b3a5f44-9498-4738-8c4e-8127257d744d" providerId="ADAL" clId="{EC383793-85F4-4460-93F7-CA245DB705D4}" dt="2024-02-08T16:27:44.265" v="23408" actId="20577"/>
          <ac:spMkLst>
            <pc:docMk/>
            <pc:sldMk cId="1911052109" sldId="433"/>
            <ac:spMk id="2" creationId="{E731B6EF-423E-947D-2199-69EA91C645CF}"/>
          </ac:spMkLst>
        </pc:spChg>
        <pc:spChg chg="mod">
          <ac:chgData name="Ali, Syed Waqqas" userId="1b3a5f44-9498-4738-8c4e-8127257d744d" providerId="ADAL" clId="{EC383793-85F4-4460-93F7-CA245DB705D4}" dt="2024-02-08T16:11:35.479" v="23111" actId="20577"/>
          <ac:spMkLst>
            <pc:docMk/>
            <pc:sldMk cId="1911052109" sldId="433"/>
            <ac:spMk id="3" creationId="{950F3F16-D948-9A91-DA80-D74F4796D32F}"/>
          </ac:spMkLst>
        </pc:spChg>
      </pc:sldChg>
      <pc:sldChg chg="add">
        <pc:chgData name="Ali, Syed Waqqas" userId="1b3a5f44-9498-4738-8c4e-8127257d744d" providerId="ADAL" clId="{EC383793-85F4-4460-93F7-CA245DB705D4}" dt="2024-02-08T15:48:40.832" v="21219"/>
        <pc:sldMkLst>
          <pc:docMk/>
          <pc:sldMk cId="4242618691" sldId="434"/>
        </pc:sldMkLst>
      </pc:sldChg>
      <pc:sldChg chg="modSp add mod">
        <pc:chgData name="Ali, Syed Waqqas" userId="1b3a5f44-9498-4738-8c4e-8127257d744d" providerId="ADAL" clId="{EC383793-85F4-4460-93F7-CA245DB705D4}" dt="2024-02-08T15:58:21.344" v="21579" actId="20577"/>
        <pc:sldMkLst>
          <pc:docMk/>
          <pc:sldMk cId="1658280036" sldId="435"/>
        </pc:sldMkLst>
        <pc:spChg chg="mod">
          <ac:chgData name="Ali, Syed Waqqas" userId="1b3a5f44-9498-4738-8c4e-8127257d744d" providerId="ADAL" clId="{EC383793-85F4-4460-93F7-CA245DB705D4}" dt="2024-02-08T15:58:04.397" v="21452" actId="20577"/>
          <ac:spMkLst>
            <pc:docMk/>
            <pc:sldMk cId="1658280036" sldId="435"/>
            <ac:spMk id="2" creationId="{9361BDF1-D7A1-4A71-1A8A-E59C3528ECE4}"/>
          </ac:spMkLst>
        </pc:spChg>
        <pc:spChg chg="mod">
          <ac:chgData name="Ali, Syed Waqqas" userId="1b3a5f44-9498-4738-8c4e-8127257d744d" providerId="ADAL" clId="{EC383793-85F4-4460-93F7-CA245DB705D4}" dt="2024-02-08T15:58:21.344" v="21579" actId="20577"/>
          <ac:spMkLst>
            <pc:docMk/>
            <pc:sldMk cId="1658280036" sldId="435"/>
            <ac:spMk id="3" creationId="{3B6BC898-922C-F5EC-3358-7D78DF2B98B9}"/>
          </ac:spMkLst>
        </pc:spChg>
      </pc:sldChg>
      <pc:sldChg chg="modSp add mod">
        <pc:chgData name="Ali, Syed Waqqas" userId="1b3a5f44-9498-4738-8c4e-8127257d744d" providerId="ADAL" clId="{EC383793-85F4-4460-93F7-CA245DB705D4}" dt="2024-02-08T16:06:28.530" v="22569" actId="27636"/>
        <pc:sldMkLst>
          <pc:docMk/>
          <pc:sldMk cId="807058313" sldId="436"/>
        </pc:sldMkLst>
        <pc:spChg chg="mod">
          <ac:chgData name="Ali, Syed Waqqas" userId="1b3a5f44-9498-4738-8c4e-8127257d744d" providerId="ADAL" clId="{EC383793-85F4-4460-93F7-CA245DB705D4}" dt="2024-02-08T16:03:27.760" v="21840" actId="20577"/>
          <ac:spMkLst>
            <pc:docMk/>
            <pc:sldMk cId="807058313" sldId="436"/>
            <ac:spMk id="2" creationId="{49D6707F-50F4-3342-638D-C4D661C5C2E7}"/>
          </ac:spMkLst>
        </pc:spChg>
        <pc:spChg chg="mod">
          <ac:chgData name="Ali, Syed Waqqas" userId="1b3a5f44-9498-4738-8c4e-8127257d744d" providerId="ADAL" clId="{EC383793-85F4-4460-93F7-CA245DB705D4}" dt="2024-02-08T16:06:28.530" v="22569" actId="27636"/>
          <ac:spMkLst>
            <pc:docMk/>
            <pc:sldMk cId="807058313" sldId="436"/>
            <ac:spMk id="3" creationId="{CEAEAFE1-77A1-C499-0E92-81A5991B4576}"/>
          </ac:spMkLst>
        </pc:spChg>
      </pc:sldChg>
      <pc:sldChg chg="modSp add mod">
        <pc:chgData name="Ali, Syed Waqqas" userId="1b3a5f44-9498-4738-8c4e-8127257d744d" providerId="ADAL" clId="{EC383793-85F4-4460-93F7-CA245DB705D4}" dt="2024-02-08T16:11:16.094" v="23110" actId="27636"/>
        <pc:sldMkLst>
          <pc:docMk/>
          <pc:sldMk cId="2556983736" sldId="437"/>
        </pc:sldMkLst>
        <pc:spChg chg="mod">
          <ac:chgData name="Ali, Syed Waqqas" userId="1b3a5f44-9498-4738-8c4e-8127257d744d" providerId="ADAL" clId="{EC383793-85F4-4460-93F7-CA245DB705D4}" dt="2024-02-08T16:06:41.935" v="22592" actId="20577"/>
          <ac:spMkLst>
            <pc:docMk/>
            <pc:sldMk cId="2556983736" sldId="437"/>
            <ac:spMk id="2" creationId="{21AC1F6D-A73F-D47C-688A-E07CA4CD862F}"/>
          </ac:spMkLst>
        </pc:spChg>
        <pc:spChg chg="mod">
          <ac:chgData name="Ali, Syed Waqqas" userId="1b3a5f44-9498-4738-8c4e-8127257d744d" providerId="ADAL" clId="{EC383793-85F4-4460-93F7-CA245DB705D4}" dt="2024-02-08T16:11:16.094" v="23110" actId="27636"/>
          <ac:spMkLst>
            <pc:docMk/>
            <pc:sldMk cId="2556983736" sldId="437"/>
            <ac:spMk id="3" creationId="{92FEDE89-0923-A273-D0AB-49CF3E4D7EAB}"/>
          </ac:spMkLst>
        </pc:spChg>
      </pc:sldChg>
      <pc:sldChg chg="modSp add mod">
        <pc:chgData name="Ali, Syed Waqqas" userId="1b3a5f44-9498-4738-8c4e-8127257d744d" providerId="ADAL" clId="{EC383793-85F4-4460-93F7-CA245DB705D4}" dt="2024-02-08T16:14:32.475" v="23382" actId="20577"/>
        <pc:sldMkLst>
          <pc:docMk/>
          <pc:sldMk cId="3927754105" sldId="438"/>
        </pc:sldMkLst>
        <pc:spChg chg="mod">
          <ac:chgData name="Ali, Syed Waqqas" userId="1b3a5f44-9498-4738-8c4e-8127257d744d" providerId="ADAL" clId="{EC383793-85F4-4460-93F7-CA245DB705D4}" dt="2024-02-08T16:14:32.475" v="23382" actId="20577"/>
          <ac:spMkLst>
            <pc:docMk/>
            <pc:sldMk cId="3927754105" sldId="438"/>
            <ac:spMk id="3" creationId="{6588327A-1D78-DE60-512D-B3503E040600}"/>
          </ac:spMkLst>
        </pc:spChg>
      </pc:sldChg>
    </pc:docChg>
  </pc:docChgLst>
  <pc:docChgLst>
    <pc:chgData name="Ali, Syed Waqqas" userId="1b3a5f44-9498-4738-8c4e-8127257d744d" providerId="ADAL" clId="{870F4C0F-125E-4A34-8C33-C12A66B018E9}"/>
    <pc:docChg chg="undo custSel addSld delSld modSld sldOrd">
      <pc:chgData name="Ali, Syed Waqqas" userId="1b3a5f44-9498-4738-8c4e-8127257d744d" providerId="ADAL" clId="{870F4C0F-125E-4A34-8C33-C12A66B018E9}" dt="2024-01-30T16:43:39.961" v="11230" actId="20577"/>
      <pc:docMkLst>
        <pc:docMk/>
      </pc:docMkLst>
      <pc:sldChg chg="modSp mod">
        <pc:chgData name="Ali, Syed Waqqas" userId="1b3a5f44-9498-4738-8c4e-8127257d744d" providerId="ADAL" clId="{870F4C0F-125E-4A34-8C33-C12A66B018E9}" dt="2024-01-28T20:34:14.502" v="38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870F4C0F-125E-4A34-8C33-C12A66B018E9}" dt="2024-01-28T20:34:14.502" v="38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modSp add mod">
        <pc:chgData name="Ali, Syed Waqqas" userId="1b3a5f44-9498-4738-8c4e-8127257d744d" providerId="ADAL" clId="{870F4C0F-125E-4A34-8C33-C12A66B018E9}" dt="2024-01-28T20:41:35.228" v="357" actId="20577"/>
        <pc:sldMkLst>
          <pc:docMk/>
          <pc:sldMk cId="265091583" sldId="333"/>
        </pc:sldMkLst>
        <pc:spChg chg="mod">
          <ac:chgData name="Ali, Syed Waqqas" userId="1b3a5f44-9498-4738-8c4e-8127257d744d" providerId="ADAL" clId="{870F4C0F-125E-4A34-8C33-C12A66B018E9}" dt="2024-01-28T20:38:46.230" v="57" actId="20577"/>
          <ac:spMkLst>
            <pc:docMk/>
            <pc:sldMk cId="265091583" sldId="333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0:41:35.228" v="357" actId="20577"/>
          <ac:spMkLst>
            <pc:docMk/>
            <pc:sldMk cId="265091583" sldId="333"/>
            <ac:spMk id="3" creationId="{B3B2A76D-3F08-9C2B-C3E3-4A25DA409F80}"/>
          </ac:spMkLst>
        </pc:spChg>
        <pc:spChg chg="mod">
          <ac:chgData name="Ali, Syed Waqqas" userId="1b3a5f44-9498-4738-8c4e-8127257d744d" providerId="ADAL" clId="{870F4C0F-125E-4A34-8C33-C12A66B018E9}" dt="2024-01-28T20:40:46.078" v="351" actId="20577"/>
          <ac:spMkLst>
            <pc:docMk/>
            <pc:sldMk cId="265091583" sldId="333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968479159" sldId="333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850934312" sldId="334"/>
        </pc:sldMkLst>
      </pc:sldChg>
      <pc:sldChg chg="modSp add mod">
        <pc:chgData name="Ali, Syed Waqqas" userId="1b3a5f44-9498-4738-8c4e-8127257d744d" providerId="ADAL" clId="{870F4C0F-125E-4A34-8C33-C12A66B018E9}" dt="2024-01-28T20:42:35.360" v="515" actId="20577"/>
        <pc:sldMkLst>
          <pc:docMk/>
          <pc:sldMk cId="1898683145" sldId="334"/>
        </pc:sldMkLst>
        <pc:spChg chg="mod">
          <ac:chgData name="Ali, Syed Waqqas" userId="1b3a5f44-9498-4738-8c4e-8127257d744d" providerId="ADAL" clId="{870F4C0F-125E-4A34-8C33-C12A66B018E9}" dt="2024-01-28T20:42:06.402" v="380" actId="20577"/>
          <ac:spMkLst>
            <pc:docMk/>
            <pc:sldMk cId="1898683145" sldId="334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0:42:35.360" v="515" actId="20577"/>
          <ac:spMkLst>
            <pc:docMk/>
            <pc:sldMk cId="1898683145" sldId="334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870F4C0F-125E-4A34-8C33-C12A66B018E9}" dt="2024-01-28T21:14:52.621" v="3660" actId="1076"/>
        <pc:sldMkLst>
          <pc:docMk/>
          <pc:sldMk cId="3704253487" sldId="335"/>
        </pc:sldMkLst>
        <pc:spChg chg="mod">
          <ac:chgData name="Ali, Syed Waqqas" userId="1b3a5f44-9498-4738-8c4e-8127257d744d" providerId="ADAL" clId="{870F4C0F-125E-4A34-8C33-C12A66B018E9}" dt="2024-01-28T20:42:58.172" v="542" actId="20577"/>
          <ac:spMkLst>
            <pc:docMk/>
            <pc:sldMk cId="3704253487" sldId="335"/>
            <ac:spMk id="2" creationId="{47BAB8DC-792C-43B5-3EBC-D7F7902B705A}"/>
          </ac:spMkLst>
        </pc:spChg>
        <pc:spChg chg="mod">
          <ac:chgData name="Ali, Syed Waqqas" userId="1b3a5f44-9498-4738-8c4e-8127257d744d" providerId="ADAL" clId="{870F4C0F-125E-4A34-8C33-C12A66B018E9}" dt="2024-01-28T20:43:00.439" v="550" actId="20577"/>
          <ac:spMkLst>
            <pc:docMk/>
            <pc:sldMk cId="3704253487" sldId="335"/>
            <ac:spMk id="3" creationId="{BCCBD51B-BCC7-C30F-0903-3C0B674C3654}"/>
          </ac:spMkLst>
        </pc:spChg>
        <pc:spChg chg="mod">
          <ac:chgData name="Ali, Syed Waqqas" userId="1b3a5f44-9498-4738-8c4e-8127257d744d" providerId="ADAL" clId="{870F4C0F-125E-4A34-8C33-C12A66B018E9}" dt="2024-01-28T20:43:52.218" v="645" actId="207"/>
          <ac:spMkLst>
            <pc:docMk/>
            <pc:sldMk cId="3704253487" sldId="335"/>
            <ac:spMk id="4" creationId="{17CA0B60-B747-3E6E-93DD-284D529CBF6A}"/>
          </ac:spMkLst>
        </pc:spChg>
        <pc:spChg chg="del mod">
          <ac:chgData name="Ali, Syed Waqqas" userId="1b3a5f44-9498-4738-8c4e-8127257d744d" providerId="ADAL" clId="{870F4C0F-125E-4A34-8C33-C12A66B018E9}" dt="2024-01-28T20:45:31.597" v="785" actId="478"/>
          <ac:spMkLst>
            <pc:docMk/>
            <pc:sldMk cId="3704253487" sldId="335"/>
            <ac:spMk id="5" creationId="{AB5831DD-238E-616E-8453-C5EC67052E0A}"/>
          </ac:spMkLst>
        </pc:spChg>
        <pc:spChg chg="add del mod">
          <ac:chgData name="Ali, Syed Waqqas" userId="1b3a5f44-9498-4738-8c4e-8127257d744d" providerId="ADAL" clId="{870F4C0F-125E-4A34-8C33-C12A66B018E9}" dt="2024-01-28T20:45:33.773" v="786" actId="478"/>
          <ac:spMkLst>
            <pc:docMk/>
            <pc:sldMk cId="3704253487" sldId="335"/>
            <ac:spMk id="13" creationId="{3DF82478-CDCB-3CAF-714D-E5B9DBD40549}"/>
          </ac:spMkLst>
        </pc:spChg>
        <pc:spChg chg="add mod">
          <ac:chgData name="Ali, Syed Waqqas" userId="1b3a5f44-9498-4738-8c4e-8127257d744d" providerId="ADAL" clId="{870F4C0F-125E-4A34-8C33-C12A66B018E9}" dt="2024-01-28T20:45:34.130" v="787"/>
          <ac:spMkLst>
            <pc:docMk/>
            <pc:sldMk cId="3704253487" sldId="335"/>
            <ac:spMk id="14" creationId="{DA57F9D6-EEC4-38B7-8D02-0190F815D5D5}"/>
          </ac:spMkLst>
        </pc:spChg>
        <pc:spChg chg="add mod">
          <ac:chgData name="Ali, Syed Waqqas" userId="1b3a5f44-9498-4738-8c4e-8127257d744d" providerId="ADAL" clId="{870F4C0F-125E-4A34-8C33-C12A66B018E9}" dt="2024-01-28T21:14:52.621" v="3660" actId="1076"/>
          <ac:spMkLst>
            <pc:docMk/>
            <pc:sldMk cId="3704253487" sldId="335"/>
            <ac:spMk id="15" creationId="{F2082FCA-22DD-CDA8-C243-1CFBD6B51E5E}"/>
          </ac:spMkLst>
        </pc:spChg>
      </pc:sldChg>
      <pc:sldChg chg="addSp modSp add mod">
        <pc:chgData name="Ali, Syed Waqqas" userId="1b3a5f44-9498-4738-8c4e-8127257d744d" providerId="ADAL" clId="{870F4C0F-125E-4A34-8C33-C12A66B018E9}" dt="2024-01-28T21:15:08.697" v="3665" actId="20577"/>
        <pc:sldMkLst>
          <pc:docMk/>
          <pc:sldMk cId="861195080" sldId="336"/>
        </pc:sldMkLst>
        <pc:spChg chg="mod">
          <ac:chgData name="Ali, Syed Waqqas" userId="1b3a5f44-9498-4738-8c4e-8127257d744d" providerId="ADAL" clId="{870F4C0F-125E-4A34-8C33-C12A66B018E9}" dt="2024-01-28T21:15:08.697" v="3665" actId="20577"/>
          <ac:spMkLst>
            <pc:docMk/>
            <pc:sldMk cId="861195080" sldId="336"/>
            <ac:spMk id="2" creationId="{47BAB8DC-792C-43B5-3EBC-D7F7902B705A}"/>
          </ac:spMkLst>
        </pc:spChg>
        <pc:spChg chg="mod">
          <ac:chgData name="Ali, Syed Waqqas" userId="1b3a5f44-9498-4738-8c4e-8127257d744d" providerId="ADAL" clId="{870F4C0F-125E-4A34-8C33-C12A66B018E9}" dt="2024-01-28T20:45:21.141" v="784" actId="1037"/>
          <ac:spMkLst>
            <pc:docMk/>
            <pc:sldMk cId="861195080" sldId="336"/>
            <ac:spMk id="5" creationId="{AB5831DD-238E-616E-8453-C5EC67052E0A}"/>
          </ac:spMkLst>
        </pc:spChg>
        <pc:spChg chg="mod">
          <ac:chgData name="Ali, Syed Waqqas" userId="1b3a5f44-9498-4738-8c4e-8127257d744d" providerId="ADAL" clId="{870F4C0F-125E-4A34-8C33-C12A66B018E9}" dt="2024-01-28T20:45:21.141" v="784" actId="1037"/>
          <ac:spMkLst>
            <pc:docMk/>
            <pc:sldMk cId="861195080" sldId="336"/>
            <ac:spMk id="6" creationId="{0B409958-BD7F-BA57-4C4D-20FADD342AD8}"/>
          </ac:spMkLst>
        </pc:spChg>
        <pc:spChg chg="add mod">
          <ac:chgData name="Ali, Syed Waqqas" userId="1b3a5f44-9498-4738-8c4e-8127257d744d" providerId="ADAL" clId="{870F4C0F-125E-4A34-8C33-C12A66B018E9}" dt="2024-01-28T21:14:54.318" v="3661"/>
          <ac:spMkLst>
            <pc:docMk/>
            <pc:sldMk cId="861195080" sldId="336"/>
            <ac:spMk id="12" creationId="{1EC5182E-6935-C449-3E62-5BA2062509F9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543391111" sldId="336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300984990" sldId="337"/>
        </pc:sldMkLst>
      </pc:sldChg>
      <pc:sldChg chg="addSp delSp modSp add mod">
        <pc:chgData name="Ali, Syed Waqqas" userId="1b3a5f44-9498-4738-8c4e-8127257d744d" providerId="ADAL" clId="{870F4C0F-125E-4A34-8C33-C12A66B018E9}" dt="2024-01-28T21:15:02.381" v="3663" actId="478"/>
        <pc:sldMkLst>
          <pc:docMk/>
          <pc:sldMk cId="3124168973" sldId="337"/>
        </pc:sldMkLst>
        <pc:spChg chg="mod">
          <ac:chgData name="Ali, Syed Waqqas" userId="1b3a5f44-9498-4738-8c4e-8127257d744d" providerId="ADAL" clId="{870F4C0F-125E-4A34-8C33-C12A66B018E9}" dt="2024-01-28T20:50:27.606" v="1193" actId="20577"/>
          <ac:spMkLst>
            <pc:docMk/>
            <pc:sldMk cId="3124168973" sldId="337"/>
            <ac:spMk id="2" creationId="{7941C4D4-39FE-4935-5E75-41F4E4B94491}"/>
          </ac:spMkLst>
        </pc:spChg>
        <pc:spChg chg="mod">
          <ac:chgData name="Ali, Syed Waqqas" userId="1b3a5f44-9498-4738-8c4e-8127257d744d" providerId="ADAL" clId="{870F4C0F-125E-4A34-8C33-C12A66B018E9}" dt="2024-01-28T20:46:10.784" v="817" actId="403"/>
          <ac:spMkLst>
            <pc:docMk/>
            <pc:sldMk cId="3124168973" sldId="337"/>
            <ac:spMk id="3" creationId="{CD25B33D-4588-828C-A6BD-8326B33B6334}"/>
          </ac:spMkLst>
        </pc:spChg>
        <pc:spChg chg="mod">
          <ac:chgData name="Ali, Syed Waqqas" userId="1b3a5f44-9498-4738-8c4e-8127257d744d" providerId="ADAL" clId="{870F4C0F-125E-4A34-8C33-C12A66B018E9}" dt="2024-01-28T20:47:47.982" v="1024" actId="207"/>
          <ac:spMkLst>
            <pc:docMk/>
            <pc:sldMk cId="3124168973" sldId="337"/>
            <ac:spMk id="4" creationId="{49959AFF-12A6-2BF9-0391-BF2E7E44A9BF}"/>
          </ac:spMkLst>
        </pc:spChg>
        <pc:spChg chg="add del mod">
          <ac:chgData name="Ali, Syed Waqqas" userId="1b3a5f44-9498-4738-8c4e-8127257d744d" providerId="ADAL" clId="{870F4C0F-125E-4A34-8C33-C12A66B018E9}" dt="2024-01-28T21:15:02.381" v="3663" actId="478"/>
          <ac:spMkLst>
            <pc:docMk/>
            <pc:sldMk cId="3124168973" sldId="337"/>
            <ac:spMk id="10" creationId="{3B5C65F6-85A5-673A-C9BF-898F5B882D97}"/>
          </ac:spMkLst>
        </pc:spChg>
      </pc:sldChg>
      <pc:sldChg chg="modSp add mod">
        <pc:chgData name="Ali, Syed Waqqas" userId="1b3a5f44-9498-4738-8c4e-8127257d744d" providerId="ADAL" clId="{870F4C0F-125E-4A34-8C33-C12A66B018E9}" dt="2024-01-28T21:15:18.548" v="3669" actId="20577"/>
        <pc:sldMkLst>
          <pc:docMk/>
          <pc:sldMk cId="3035158570" sldId="338"/>
        </pc:sldMkLst>
        <pc:spChg chg="mod">
          <ac:chgData name="Ali, Syed Waqqas" userId="1b3a5f44-9498-4738-8c4e-8127257d744d" providerId="ADAL" clId="{870F4C0F-125E-4A34-8C33-C12A66B018E9}" dt="2024-01-28T21:15:18.548" v="3669" actId="20577"/>
          <ac:spMkLst>
            <pc:docMk/>
            <pc:sldMk cId="3035158570" sldId="338"/>
            <ac:spMk id="2" creationId="{7941C4D4-39FE-4935-5E75-41F4E4B94491}"/>
          </ac:spMkLst>
        </pc:spChg>
        <pc:spChg chg="mod">
          <ac:chgData name="Ali, Syed Waqqas" userId="1b3a5f44-9498-4738-8c4e-8127257d744d" providerId="ADAL" clId="{870F4C0F-125E-4A34-8C33-C12A66B018E9}" dt="2024-01-28T20:48:03.938" v="1026" actId="207"/>
          <ac:spMkLst>
            <pc:docMk/>
            <pc:sldMk cId="3035158570" sldId="338"/>
            <ac:spMk id="4" creationId="{49959AFF-12A6-2BF9-0391-BF2E7E44A9BF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824180173" sldId="338"/>
        </pc:sldMkLst>
      </pc:sldChg>
      <pc:sldChg chg="modSp add mod">
        <pc:chgData name="Ali, Syed Waqqas" userId="1b3a5f44-9498-4738-8c4e-8127257d744d" providerId="ADAL" clId="{870F4C0F-125E-4A34-8C33-C12A66B018E9}" dt="2024-01-28T21:15:21.806" v="3673" actId="20577"/>
        <pc:sldMkLst>
          <pc:docMk/>
          <pc:sldMk cId="2685813140" sldId="339"/>
        </pc:sldMkLst>
        <pc:spChg chg="mod">
          <ac:chgData name="Ali, Syed Waqqas" userId="1b3a5f44-9498-4738-8c4e-8127257d744d" providerId="ADAL" clId="{870F4C0F-125E-4A34-8C33-C12A66B018E9}" dt="2024-01-28T21:15:21.806" v="3673" actId="20577"/>
          <ac:spMkLst>
            <pc:docMk/>
            <pc:sldMk cId="2685813140" sldId="339"/>
            <ac:spMk id="2" creationId="{7941C4D4-39FE-4935-5E75-41F4E4B94491}"/>
          </ac:spMkLst>
        </pc:spChg>
        <pc:spChg chg="mod">
          <ac:chgData name="Ali, Syed Waqqas" userId="1b3a5f44-9498-4738-8c4e-8127257d744d" providerId="ADAL" clId="{870F4C0F-125E-4A34-8C33-C12A66B018E9}" dt="2024-01-28T20:48:08.596" v="1027" actId="207"/>
          <ac:spMkLst>
            <pc:docMk/>
            <pc:sldMk cId="2685813140" sldId="339"/>
            <ac:spMk id="4" creationId="{49959AFF-12A6-2BF9-0391-BF2E7E44A9BF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504677006" sldId="339"/>
        </pc:sldMkLst>
      </pc:sldChg>
      <pc:sldChg chg="addSp modSp add mod">
        <pc:chgData name="Ali, Syed Waqqas" userId="1b3a5f44-9498-4738-8c4e-8127257d744d" providerId="ADAL" clId="{870F4C0F-125E-4A34-8C33-C12A66B018E9}" dt="2024-01-28T20:49:52.542" v="1145" actId="1076"/>
        <pc:sldMkLst>
          <pc:docMk/>
          <pc:sldMk cId="662111154" sldId="340"/>
        </pc:sldMkLst>
        <pc:spChg chg="mod">
          <ac:chgData name="Ali, Syed Waqqas" userId="1b3a5f44-9498-4738-8c4e-8127257d744d" providerId="ADAL" clId="{870F4C0F-125E-4A34-8C33-C12A66B018E9}" dt="2024-01-28T20:48:40.896" v="1067" actId="20577"/>
          <ac:spMkLst>
            <pc:docMk/>
            <pc:sldMk cId="662111154" sldId="340"/>
            <ac:spMk id="2" creationId="{7941C4D4-39FE-4935-5E75-41F4E4B94491}"/>
          </ac:spMkLst>
        </pc:spChg>
        <pc:spChg chg="mod">
          <ac:chgData name="Ali, Syed Waqqas" userId="1b3a5f44-9498-4738-8c4e-8127257d744d" providerId="ADAL" clId="{870F4C0F-125E-4A34-8C33-C12A66B018E9}" dt="2024-01-28T20:48:51.267" v="1072" actId="403"/>
          <ac:spMkLst>
            <pc:docMk/>
            <pc:sldMk cId="662111154" sldId="340"/>
            <ac:spMk id="3" creationId="{CD25B33D-4588-828C-A6BD-8326B33B6334}"/>
          </ac:spMkLst>
        </pc:spChg>
        <pc:spChg chg="mod">
          <ac:chgData name="Ali, Syed Waqqas" userId="1b3a5f44-9498-4738-8c4e-8127257d744d" providerId="ADAL" clId="{870F4C0F-125E-4A34-8C33-C12A66B018E9}" dt="2024-01-28T20:49:44.395" v="1143" actId="207"/>
          <ac:spMkLst>
            <pc:docMk/>
            <pc:sldMk cId="662111154" sldId="340"/>
            <ac:spMk id="4" creationId="{49959AFF-12A6-2BF9-0391-BF2E7E44A9BF}"/>
          </ac:spMkLst>
        </pc:spChg>
        <pc:spChg chg="add mod">
          <ac:chgData name="Ali, Syed Waqqas" userId="1b3a5f44-9498-4738-8c4e-8127257d744d" providerId="ADAL" clId="{870F4C0F-125E-4A34-8C33-C12A66B018E9}" dt="2024-01-28T20:49:52.542" v="1145" actId="1076"/>
          <ac:spMkLst>
            <pc:docMk/>
            <pc:sldMk cId="662111154" sldId="340"/>
            <ac:spMk id="10" creationId="{D8D036AA-4CA5-E82A-F41E-328BD5E0E1D6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678178228" sldId="340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588892111" sldId="341"/>
        </pc:sldMkLst>
      </pc:sldChg>
      <pc:sldChg chg="addSp modSp add">
        <pc:chgData name="Ali, Syed Waqqas" userId="1b3a5f44-9498-4738-8c4e-8127257d744d" providerId="ADAL" clId="{870F4C0F-125E-4A34-8C33-C12A66B018E9}" dt="2024-01-28T20:49:55.068" v="1146"/>
        <pc:sldMkLst>
          <pc:docMk/>
          <pc:sldMk cId="3356456674" sldId="341"/>
        </pc:sldMkLst>
        <pc:spChg chg="add mod">
          <ac:chgData name="Ali, Syed Waqqas" userId="1b3a5f44-9498-4738-8c4e-8127257d744d" providerId="ADAL" clId="{870F4C0F-125E-4A34-8C33-C12A66B018E9}" dt="2024-01-28T20:49:55.068" v="1146"/>
          <ac:spMkLst>
            <pc:docMk/>
            <pc:sldMk cId="3356456674" sldId="341"/>
            <ac:spMk id="10" creationId="{EF2A2BDF-D1F2-B2BA-0330-926654EE743C}"/>
          </ac:spMkLst>
        </pc:spChg>
      </pc:sldChg>
      <pc:sldChg chg="modSp add mod">
        <pc:chgData name="Ali, Syed Waqqas" userId="1b3a5f44-9498-4738-8c4e-8127257d744d" providerId="ADAL" clId="{870F4C0F-125E-4A34-8C33-C12A66B018E9}" dt="2024-01-28T20:51:04.318" v="1324" actId="20577"/>
        <pc:sldMkLst>
          <pc:docMk/>
          <pc:sldMk cId="1293257089" sldId="342"/>
        </pc:sldMkLst>
        <pc:spChg chg="mod">
          <ac:chgData name="Ali, Syed Waqqas" userId="1b3a5f44-9498-4738-8c4e-8127257d744d" providerId="ADAL" clId="{870F4C0F-125E-4A34-8C33-C12A66B018E9}" dt="2024-01-28T20:50:53.318" v="1237" actId="20577"/>
          <ac:spMkLst>
            <pc:docMk/>
            <pc:sldMk cId="1293257089" sldId="342"/>
            <ac:spMk id="2" creationId="{B5D19C15-72DF-16C9-E8B1-668BC2A4A015}"/>
          </ac:spMkLst>
        </pc:spChg>
        <pc:spChg chg="mod">
          <ac:chgData name="Ali, Syed Waqqas" userId="1b3a5f44-9498-4738-8c4e-8127257d744d" providerId="ADAL" clId="{870F4C0F-125E-4A34-8C33-C12A66B018E9}" dt="2024-01-28T20:51:04.318" v="1324" actId="20577"/>
          <ac:spMkLst>
            <pc:docMk/>
            <pc:sldMk cId="1293257089" sldId="342"/>
            <ac:spMk id="3" creationId="{9E2D5A4E-DA17-E69B-4A49-20131568FACA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292762003" sldId="342"/>
        </pc:sldMkLst>
      </pc:sldChg>
      <pc:sldChg chg="modSp add mod">
        <pc:chgData name="Ali, Syed Waqqas" userId="1b3a5f44-9498-4738-8c4e-8127257d744d" providerId="ADAL" clId="{870F4C0F-125E-4A34-8C33-C12A66B018E9}" dt="2024-01-28T20:52:32.880" v="1532" actId="113"/>
        <pc:sldMkLst>
          <pc:docMk/>
          <pc:sldMk cId="1227170434" sldId="343"/>
        </pc:sldMkLst>
        <pc:spChg chg="mod">
          <ac:chgData name="Ali, Syed Waqqas" userId="1b3a5f44-9498-4738-8c4e-8127257d744d" providerId="ADAL" clId="{870F4C0F-125E-4A34-8C33-C12A66B018E9}" dt="2024-01-28T20:51:28.563" v="1359" actId="20577"/>
          <ac:spMkLst>
            <pc:docMk/>
            <pc:sldMk cId="1227170434" sldId="343"/>
            <ac:spMk id="2" creationId="{7941C4D4-39FE-4935-5E75-41F4E4B94491}"/>
          </ac:spMkLst>
        </pc:spChg>
        <pc:spChg chg="mod">
          <ac:chgData name="Ali, Syed Waqqas" userId="1b3a5f44-9498-4738-8c4e-8127257d744d" providerId="ADAL" clId="{870F4C0F-125E-4A34-8C33-C12A66B018E9}" dt="2024-01-28T20:51:48.717" v="1365" actId="403"/>
          <ac:spMkLst>
            <pc:docMk/>
            <pc:sldMk cId="1227170434" sldId="343"/>
            <ac:spMk id="3" creationId="{CD25B33D-4588-828C-A6BD-8326B33B6334}"/>
          </ac:spMkLst>
        </pc:spChg>
        <pc:spChg chg="mod">
          <ac:chgData name="Ali, Syed Waqqas" userId="1b3a5f44-9498-4738-8c4e-8127257d744d" providerId="ADAL" clId="{870F4C0F-125E-4A34-8C33-C12A66B018E9}" dt="2024-01-28T20:52:32.880" v="1532" actId="113"/>
          <ac:spMkLst>
            <pc:docMk/>
            <pc:sldMk cId="1227170434" sldId="343"/>
            <ac:spMk id="4" creationId="{49959AFF-12A6-2BF9-0391-BF2E7E44A9BF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272003374" sldId="343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991988057" sldId="344"/>
        </pc:sldMkLst>
      </pc:sldChg>
      <pc:sldChg chg="modSp add mod">
        <pc:chgData name="Ali, Syed Waqqas" userId="1b3a5f44-9498-4738-8c4e-8127257d744d" providerId="ADAL" clId="{870F4C0F-125E-4A34-8C33-C12A66B018E9}" dt="2024-01-28T20:53:07.067" v="1571" actId="20577"/>
        <pc:sldMkLst>
          <pc:docMk/>
          <pc:sldMk cId="3042277932" sldId="344"/>
        </pc:sldMkLst>
        <pc:spChg chg="mod">
          <ac:chgData name="Ali, Syed Waqqas" userId="1b3a5f44-9498-4738-8c4e-8127257d744d" providerId="ADAL" clId="{870F4C0F-125E-4A34-8C33-C12A66B018E9}" dt="2024-01-28T20:52:59.259" v="1553" actId="20577"/>
          <ac:spMkLst>
            <pc:docMk/>
            <pc:sldMk cId="3042277932" sldId="344"/>
            <ac:spMk id="2" creationId="{7941C4D4-39FE-4935-5E75-41F4E4B94491}"/>
          </ac:spMkLst>
        </pc:spChg>
        <pc:spChg chg="mod">
          <ac:chgData name="Ali, Syed Waqqas" userId="1b3a5f44-9498-4738-8c4e-8127257d744d" providerId="ADAL" clId="{870F4C0F-125E-4A34-8C33-C12A66B018E9}" dt="2024-01-28T20:53:07.067" v="1571" actId="20577"/>
          <ac:spMkLst>
            <pc:docMk/>
            <pc:sldMk cId="3042277932" sldId="344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870F4C0F-125E-4A34-8C33-C12A66B018E9}" dt="2024-01-28T20:54:28.282" v="1841" actId="20577"/>
        <pc:sldMkLst>
          <pc:docMk/>
          <pc:sldMk cId="756707839" sldId="345"/>
        </pc:sldMkLst>
        <pc:spChg chg="mod">
          <ac:chgData name="Ali, Syed Waqqas" userId="1b3a5f44-9498-4738-8c4e-8127257d744d" providerId="ADAL" clId="{870F4C0F-125E-4A34-8C33-C12A66B018E9}" dt="2024-01-28T20:53:45.918" v="1677" actId="20577"/>
          <ac:spMkLst>
            <pc:docMk/>
            <pc:sldMk cId="756707839" sldId="345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0:54:28.282" v="1841" actId="20577"/>
          <ac:spMkLst>
            <pc:docMk/>
            <pc:sldMk cId="756707839" sldId="345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690755565" sldId="345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604422211" sldId="346"/>
        </pc:sldMkLst>
      </pc:sldChg>
      <pc:sldChg chg="modSp add mod">
        <pc:chgData name="Ali, Syed Waqqas" userId="1b3a5f44-9498-4738-8c4e-8127257d744d" providerId="ADAL" clId="{870F4C0F-125E-4A34-8C33-C12A66B018E9}" dt="2024-01-28T20:57:15.690" v="2088" actId="403"/>
        <pc:sldMkLst>
          <pc:docMk/>
          <pc:sldMk cId="2817611919" sldId="346"/>
        </pc:sldMkLst>
        <pc:spChg chg="mod">
          <ac:chgData name="Ali, Syed Waqqas" userId="1b3a5f44-9498-4738-8c4e-8127257d744d" providerId="ADAL" clId="{870F4C0F-125E-4A34-8C33-C12A66B018E9}" dt="2024-01-28T20:54:53.128" v="1853" actId="403"/>
          <ac:spMkLst>
            <pc:docMk/>
            <pc:sldMk cId="2817611919" sldId="346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0:57:15.690" v="2088" actId="403"/>
          <ac:spMkLst>
            <pc:docMk/>
            <pc:sldMk cId="2817611919" sldId="34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51855025" sldId="347"/>
        </pc:sldMkLst>
      </pc:sldChg>
      <pc:sldChg chg="modSp add mod">
        <pc:chgData name="Ali, Syed Waqqas" userId="1b3a5f44-9498-4738-8c4e-8127257d744d" providerId="ADAL" clId="{870F4C0F-125E-4A34-8C33-C12A66B018E9}" dt="2024-01-28T21:03:35.622" v="2453" actId="20577"/>
        <pc:sldMkLst>
          <pc:docMk/>
          <pc:sldMk cId="3361916492" sldId="347"/>
        </pc:sldMkLst>
        <pc:spChg chg="mod">
          <ac:chgData name="Ali, Syed Waqqas" userId="1b3a5f44-9498-4738-8c4e-8127257d744d" providerId="ADAL" clId="{870F4C0F-125E-4A34-8C33-C12A66B018E9}" dt="2024-01-28T21:02:38.709" v="2177" actId="403"/>
          <ac:spMkLst>
            <pc:docMk/>
            <pc:sldMk cId="3361916492" sldId="347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03:35.622" v="2453" actId="20577"/>
          <ac:spMkLst>
            <pc:docMk/>
            <pc:sldMk cId="3361916492" sldId="34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504354496" sldId="348"/>
        </pc:sldMkLst>
      </pc:sldChg>
      <pc:sldChg chg="addSp delSp modSp add mod">
        <pc:chgData name="Ali, Syed Waqqas" userId="1b3a5f44-9498-4738-8c4e-8127257d744d" providerId="ADAL" clId="{870F4C0F-125E-4A34-8C33-C12A66B018E9}" dt="2024-01-28T21:01:56.436" v="2132" actId="20577"/>
        <pc:sldMkLst>
          <pc:docMk/>
          <pc:sldMk cId="4134338341" sldId="348"/>
        </pc:sldMkLst>
        <pc:spChg chg="mod">
          <ac:chgData name="Ali, Syed Waqqas" userId="1b3a5f44-9498-4738-8c4e-8127257d744d" providerId="ADAL" clId="{870F4C0F-125E-4A34-8C33-C12A66B018E9}" dt="2024-01-28T21:01:56.436" v="2132" actId="20577"/>
          <ac:spMkLst>
            <pc:docMk/>
            <pc:sldMk cId="4134338341" sldId="348"/>
            <ac:spMk id="2" creationId="{7941C4D4-39FE-4935-5E75-41F4E4B94491}"/>
          </ac:spMkLst>
        </pc:spChg>
        <pc:spChg chg="mod">
          <ac:chgData name="Ali, Syed Waqqas" userId="1b3a5f44-9498-4738-8c4e-8127257d744d" providerId="ADAL" clId="{870F4C0F-125E-4A34-8C33-C12A66B018E9}" dt="2024-01-28T21:01:48.227" v="2124" actId="20577"/>
          <ac:spMkLst>
            <pc:docMk/>
            <pc:sldMk cId="4134338341" sldId="348"/>
            <ac:spMk id="3" creationId="{CD25B33D-4588-828C-A6BD-8326B33B6334}"/>
          </ac:spMkLst>
        </pc:spChg>
        <pc:spChg chg="del">
          <ac:chgData name="Ali, Syed Waqqas" userId="1b3a5f44-9498-4738-8c4e-8127257d744d" providerId="ADAL" clId="{870F4C0F-125E-4A34-8C33-C12A66B018E9}" dt="2024-01-28T21:01:37.848" v="2121" actId="22"/>
          <ac:spMkLst>
            <pc:docMk/>
            <pc:sldMk cId="4134338341" sldId="348"/>
            <ac:spMk id="4" creationId="{49959AFF-12A6-2BF9-0391-BF2E7E44A9BF}"/>
          </ac:spMkLst>
        </pc:spChg>
        <pc:picChg chg="add mod ord">
          <ac:chgData name="Ali, Syed Waqqas" userId="1b3a5f44-9498-4738-8c4e-8127257d744d" providerId="ADAL" clId="{870F4C0F-125E-4A34-8C33-C12A66B018E9}" dt="2024-01-28T21:01:40.840" v="2122" actId="14100"/>
          <ac:picMkLst>
            <pc:docMk/>
            <pc:sldMk cId="4134338341" sldId="348"/>
            <ac:picMk id="11" creationId="{FE7D33F4-254B-8058-03B7-B307118AA1B4}"/>
          </ac:picMkLst>
        </pc:picChg>
      </pc:sldChg>
      <pc:sldChg chg="modSp add mod">
        <pc:chgData name="Ali, Syed Waqqas" userId="1b3a5f44-9498-4738-8c4e-8127257d744d" providerId="ADAL" clId="{870F4C0F-125E-4A34-8C33-C12A66B018E9}" dt="2024-01-28T22:08:28.006" v="7585" actId="20577"/>
        <pc:sldMkLst>
          <pc:docMk/>
          <pc:sldMk cId="2102866518" sldId="349"/>
        </pc:sldMkLst>
        <pc:spChg chg="mod">
          <ac:chgData name="Ali, Syed Waqqas" userId="1b3a5f44-9498-4738-8c4e-8127257d744d" providerId="ADAL" clId="{870F4C0F-125E-4A34-8C33-C12A66B018E9}" dt="2024-01-28T21:03:48.833" v="2483" actId="20577"/>
          <ac:spMkLst>
            <pc:docMk/>
            <pc:sldMk cId="2102866518" sldId="349"/>
            <ac:spMk id="2" creationId="{47BAB8DC-792C-43B5-3EBC-D7F7902B705A}"/>
          </ac:spMkLst>
        </pc:spChg>
        <pc:spChg chg="mod">
          <ac:chgData name="Ali, Syed Waqqas" userId="1b3a5f44-9498-4738-8c4e-8127257d744d" providerId="ADAL" clId="{870F4C0F-125E-4A34-8C33-C12A66B018E9}" dt="2024-01-28T21:03:53.275" v="2501" actId="20577"/>
          <ac:spMkLst>
            <pc:docMk/>
            <pc:sldMk cId="2102866518" sldId="349"/>
            <ac:spMk id="3" creationId="{BCCBD51B-BCC7-C30F-0903-3C0B674C3654}"/>
          </ac:spMkLst>
        </pc:spChg>
        <pc:spChg chg="mod">
          <ac:chgData name="Ali, Syed Waqqas" userId="1b3a5f44-9498-4738-8c4e-8127257d744d" providerId="ADAL" clId="{870F4C0F-125E-4A34-8C33-C12A66B018E9}" dt="2024-01-28T21:05:34.324" v="2645" actId="207"/>
          <ac:spMkLst>
            <pc:docMk/>
            <pc:sldMk cId="2102866518" sldId="349"/>
            <ac:spMk id="4" creationId="{17CA0B60-B747-3E6E-93DD-284D529CBF6A}"/>
          </ac:spMkLst>
        </pc:spChg>
        <pc:spChg chg="mod">
          <ac:chgData name="Ali, Syed Waqqas" userId="1b3a5f44-9498-4738-8c4e-8127257d744d" providerId="ADAL" clId="{870F4C0F-125E-4A34-8C33-C12A66B018E9}" dt="2024-01-28T21:03:56.009" v="2506" actId="20577"/>
          <ac:spMkLst>
            <pc:docMk/>
            <pc:sldMk cId="2102866518" sldId="349"/>
            <ac:spMk id="5" creationId="{AB5831DD-238E-616E-8453-C5EC67052E0A}"/>
          </ac:spMkLst>
        </pc:spChg>
        <pc:spChg chg="mod">
          <ac:chgData name="Ali, Syed Waqqas" userId="1b3a5f44-9498-4738-8c4e-8127257d744d" providerId="ADAL" clId="{870F4C0F-125E-4A34-8C33-C12A66B018E9}" dt="2024-01-28T22:08:28.006" v="7585" actId="20577"/>
          <ac:spMkLst>
            <pc:docMk/>
            <pc:sldMk cId="2102866518" sldId="349"/>
            <ac:spMk id="6" creationId="{0B409958-BD7F-BA57-4C4D-20FADD342AD8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816167189" sldId="349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075619128" sldId="350"/>
        </pc:sldMkLst>
      </pc:sldChg>
      <pc:sldChg chg="modSp add mod">
        <pc:chgData name="Ali, Syed Waqqas" userId="1b3a5f44-9498-4738-8c4e-8127257d744d" providerId="ADAL" clId="{870F4C0F-125E-4A34-8C33-C12A66B018E9}" dt="2024-01-28T21:16:14.088" v="3677" actId="20577"/>
        <pc:sldMkLst>
          <pc:docMk/>
          <pc:sldMk cId="3983364003" sldId="350"/>
        </pc:sldMkLst>
        <pc:spChg chg="mod">
          <ac:chgData name="Ali, Syed Waqqas" userId="1b3a5f44-9498-4738-8c4e-8127257d744d" providerId="ADAL" clId="{870F4C0F-125E-4A34-8C33-C12A66B018E9}" dt="2024-01-28T21:06:13.287" v="2660" actId="20577"/>
          <ac:spMkLst>
            <pc:docMk/>
            <pc:sldMk cId="3983364003" sldId="350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16:14.088" v="3677" actId="20577"/>
          <ac:spMkLst>
            <pc:docMk/>
            <pc:sldMk cId="3983364003" sldId="35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870F4C0F-125E-4A34-8C33-C12A66B018E9}" dt="2024-01-28T21:09:44.057" v="3143" actId="20577"/>
        <pc:sldMkLst>
          <pc:docMk/>
          <pc:sldMk cId="293166704" sldId="351"/>
        </pc:sldMkLst>
        <pc:spChg chg="mod">
          <ac:chgData name="Ali, Syed Waqqas" userId="1b3a5f44-9498-4738-8c4e-8127257d744d" providerId="ADAL" clId="{870F4C0F-125E-4A34-8C33-C12A66B018E9}" dt="2024-01-28T21:07:55.528" v="3021" actId="20577"/>
          <ac:spMkLst>
            <pc:docMk/>
            <pc:sldMk cId="293166704" sldId="351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09:44.057" v="3143" actId="20577"/>
          <ac:spMkLst>
            <pc:docMk/>
            <pc:sldMk cId="293166704" sldId="351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959651914" sldId="351"/>
        </pc:sldMkLst>
      </pc:sldChg>
      <pc:sldChg chg="modSp add mod">
        <pc:chgData name="Ali, Syed Waqqas" userId="1b3a5f44-9498-4738-8c4e-8127257d744d" providerId="ADAL" clId="{870F4C0F-125E-4A34-8C33-C12A66B018E9}" dt="2024-01-28T22:10:19.561" v="7660" actId="20577"/>
        <pc:sldMkLst>
          <pc:docMk/>
          <pc:sldMk cId="419896622" sldId="352"/>
        </pc:sldMkLst>
        <pc:spChg chg="mod">
          <ac:chgData name="Ali, Syed Waqqas" userId="1b3a5f44-9498-4738-8c4e-8127257d744d" providerId="ADAL" clId="{870F4C0F-125E-4A34-8C33-C12A66B018E9}" dt="2024-01-28T21:09:56.312" v="3172" actId="20577"/>
          <ac:spMkLst>
            <pc:docMk/>
            <pc:sldMk cId="419896622" sldId="352"/>
            <ac:spMk id="2" creationId="{7941C4D4-39FE-4935-5E75-41F4E4B94491}"/>
          </ac:spMkLst>
        </pc:spChg>
        <pc:spChg chg="mod">
          <ac:chgData name="Ali, Syed Waqqas" userId="1b3a5f44-9498-4738-8c4e-8127257d744d" providerId="ADAL" clId="{870F4C0F-125E-4A34-8C33-C12A66B018E9}" dt="2024-01-28T21:12:44.672" v="3588" actId="27636"/>
          <ac:spMkLst>
            <pc:docMk/>
            <pc:sldMk cId="419896622" sldId="352"/>
            <ac:spMk id="3" creationId="{CD25B33D-4588-828C-A6BD-8326B33B6334}"/>
          </ac:spMkLst>
        </pc:spChg>
        <pc:spChg chg="mod">
          <ac:chgData name="Ali, Syed Waqqas" userId="1b3a5f44-9498-4738-8c4e-8127257d744d" providerId="ADAL" clId="{870F4C0F-125E-4A34-8C33-C12A66B018E9}" dt="2024-01-28T22:10:19.561" v="7660" actId="20577"/>
          <ac:spMkLst>
            <pc:docMk/>
            <pc:sldMk cId="419896622" sldId="352"/>
            <ac:spMk id="4" creationId="{49959AFF-12A6-2BF9-0391-BF2E7E44A9BF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793619243" sldId="352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98565322" sldId="353"/>
        </pc:sldMkLst>
      </pc:sldChg>
      <pc:sldChg chg="modSp add mod">
        <pc:chgData name="Ali, Syed Waqqas" userId="1b3a5f44-9498-4738-8c4e-8127257d744d" providerId="ADAL" clId="{870F4C0F-125E-4A34-8C33-C12A66B018E9}" dt="2024-01-28T21:14:38.641" v="3658" actId="403"/>
        <pc:sldMkLst>
          <pc:docMk/>
          <pc:sldMk cId="3004965311" sldId="353"/>
        </pc:sldMkLst>
        <pc:spChg chg="mod">
          <ac:chgData name="Ali, Syed Waqqas" userId="1b3a5f44-9498-4738-8c4e-8127257d744d" providerId="ADAL" clId="{870F4C0F-125E-4A34-8C33-C12A66B018E9}" dt="2024-01-28T21:14:38.641" v="3658" actId="403"/>
          <ac:spMkLst>
            <pc:docMk/>
            <pc:sldMk cId="3004965311" sldId="353"/>
            <ac:spMk id="2" creationId="{B5D19C15-72DF-16C9-E8B1-668BC2A4A015}"/>
          </ac:spMkLst>
        </pc:spChg>
        <pc:spChg chg="mod">
          <ac:chgData name="Ali, Syed Waqqas" userId="1b3a5f44-9498-4738-8c4e-8127257d744d" providerId="ADAL" clId="{870F4C0F-125E-4A34-8C33-C12A66B018E9}" dt="2024-01-28T21:14:10.406" v="3655" actId="20577"/>
          <ac:spMkLst>
            <pc:docMk/>
            <pc:sldMk cId="3004965311" sldId="353"/>
            <ac:spMk id="3" creationId="{9E2D5A4E-DA17-E69B-4A49-20131568FACA}"/>
          </ac:spMkLst>
        </pc:spChg>
      </pc:sldChg>
      <pc:sldChg chg="modSp add mod">
        <pc:chgData name="Ali, Syed Waqqas" userId="1b3a5f44-9498-4738-8c4e-8127257d744d" providerId="ADAL" clId="{870F4C0F-125E-4A34-8C33-C12A66B018E9}" dt="2024-01-28T21:55:50.377" v="7550" actId="2711"/>
        <pc:sldMkLst>
          <pc:docMk/>
          <pc:sldMk cId="630772463" sldId="354"/>
        </pc:sldMkLst>
        <pc:spChg chg="mod">
          <ac:chgData name="Ali, Syed Waqqas" userId="1b3a5f44-9498-4738-8c4e-8127257d744d" providerId="ADAL" clId="{870F4C0F-125E-4A34-8C33-C12A66B018E9}" dt="2024-01-28T21:21:20.422" v="3695" actId="20577"/>
          <ac:spMkLst>
            <pc:docMk/>
            <pc:sldMk cId="630772463" sldId="354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55:50.377" v="7550" actId="2711"/>
          <ac:spMkLst>
            <pc:docMk/>
            <pc:sldMk cId="630772463" sldId="35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654999920" sldId="354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367689236" sldId="355"/>
        </pc:sldMkLst>
      </pc:sldChg>
      <pc:sldChg chg="modSp add mod ord">
        <pc:chgData name="Ali, Syed Waqqas" userId="1b3a5f44-9498-4738-8c4e-8127257d744d" providerId="ADAL" clId="{870F4C0F-125E-4A34-8C33-C12A66B018E9}" dt="2024-01-28T21:55:30.011" v="7548" actId="2711"/>
        <pc:sldMkLst>
          <pc:docMk/>
          <pc:sldMk cId="3265044659" sldId="355"/>
        </pc:sldMkLst>
        <pc:spChg chg="mod">
          <ac:chgData name="Ali, Syed Waqqas" userId="1b3a5f44-9498-4738-8c4e-8127257d744d" providerId="ADAL" clId="{870F4C0F-125E-4A34-8C33-C12A66B018E9}" dt="2024-01-28T21:55:30.011" v="7548" actId="2711"/>
          <ac:spMkLst>
            <pc:docMk/>
            <pc:sldMk cId="3265044659" sldId="355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842998809" sldId="356"/>
        </pc:sldMkLst>
      </pc:sldChg>
      <pc:sldChg chg="addSp delSp modSp add mod">
        <pc:chgData name="Ali, Syed Waqqas" userId="1b3a5f44-9498-4738-8c4e-8127257d744d" providerId="ADAL" clId="{870F4C0F-125E-4A34-8C33-C12A66B018E9}" dt="2024-01-28T21:25:37.604" v="4321" actId="1076"/>
        <pc:sldMkLst>
          <pc:docMk/>
          <pc:sldMk cId="1714129704" sldId="356"/>
        </pc:sldMkLst>
        <pc:spChg chg="mod">
          <ac:chgData name="Ali, Syed Waqqas" userId="1b3a5f44-9498-4738-8c4e-8127257d744d" providerId="ADAL" clId="{870F4C0F-125E-4A34-8C33-C12A66B018E9}" dt="2024-01-28T21:25:22.090" v="4318" actId="20577"/>
          <ac:spMkLst>
            <pc:docMk/>
            <pc:sldMk cId="1714129704" sldId="356"/>
            <ac:spMk id="2" creationId="{0F38800C-8A7D-E150-1D69-4C942110B9A3}"/>
          </ac:spMkLst>
        </pc:spChg>
        <pc:spChg chg="del">
          <ac:chgData name="Ali, Syed Waqqas" userId="1b3a5f44-9498-4738-8c4e-8127257d744d" providerId="ADAL" clId="{870F4C0F-125E-4A34-8C33-C12A66B018E9}" dt="2024-01-28T21:25:31.412" v="4319" actId="22"/>
          <ac:spMkLst>
            <pc:docMk/>
            <pc:sldMk cId="1714129704" sldId="356"/>
            <ac:spMk id="3" creationId="{B3B2A76D-3F08-9C2B-C3E3-4A25DA409F80}"/>
          </ac:spMkLst>
        </pc:spChg>
        <pc:picChg chg="add mod ord">
          <ac:chgData name="Ali, Syed Waqqas" userId="1b3a5f44-9498-4738-8c4e-8127257d744d" providerId="ADAL" clId="{870F4C0F-125E-4A34-8C33-C12A66B018E9}" dt="2024-01-28T21:25:37.604" v="4321" actId="1076"/>
          <ac:picMkLst>
            <pc:docMk/>
            <pc:sldMk cId="1714129704" sldId="356"/>
            <ac:picMk id="10" creationId="{A447BC90-79A2-F970-A182-0330FAA22243}"/>
          </ac:picMkLst>
        </pc:picChg>
      </pc:sldChg>
      <pc:sldChg chg="modSp add mod">
        <pc:chgData name="Ali, Syed Waqqas" userId="1b3a5f44-9498-4738-8c4e-8127257d744d" providerId="ADAL" clId="{870F4C0F-125E-4A34-8C33-C12A66B018E9}" dt="2024-01-28T21:56:47.920" v="7552" actId="2711"/>
        <pc:sldMkLst>
          <pc:docMk/>
          <pc:sldMk cId="1892054885" sldId="357"/>
        </pc:sldMkLst>
        <pc:spChg chg="mod">
          <ac:chgData name="Ali, Syed Waqqas" userId="1b3a5f44-9498-4738-8c4e-8127257d744d" providerId="ADAL" clId="{870F4C0F-125E-4A34-8C33-C12A66B018E9}" dt="2024-01-28T21:26:44.221" v="4371" actId="20577"/>
          <ac:spMkLst>
            <pc:docMk/>
            <pc:sldMk cId="1892054885" sldId="357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56:47.920" v="7552" actId="2711"/>
          <ac:spMkLst>
            <pc:docMk/>
            <pc:sldMk cId="1892054885" sldId="35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826846769" sldId="357"/>
        </pc:sldMkLst>
      </pc:sldChg>
      <pc:sldChg chg="addSp delSp modSp add mod">
        <pc:chgData name="Ali, Syed Waqqas" userId="1b3a5f44-9498-4738-8c4e-8127257d744d" providerId="ADAL" clId="{870F4C0F-125E-4A34-8C33-C12A66B018E9}" dt="2024-01-28T21:30:53.411" v="4847" actId="1035"/>
        <pc:sldMkLst>
          <pc:docMk/>
          <pc:sldMk cId="673136379" sldId="358"/>
        </pc:sldMkLst>
        <pc:spChg chg="mod">
          <ac:chgData name="Ali, Syed Waqqas" userId="1b3a5f44-9498-4738-8c4e-8127257d744d" providerId="ADAL" clId="{870F4C0F-125E-4A34-8C33-C12A66B018E9}" dt="2024-01-28T21:30:53.411" v="4847" actId="1035"/>
          <ac:spMkLst>
            <pc:docMk/>
            <pc:sldMk cId="673136379" sldId="358"/>
            <ac:spMk id="2" creationId="{0F38800C-8A7D-E150-1D69-4C942110B9A3}"/>
          </ac:spMkLst>
        </pc:spChg>
        <pc:spChg chg="del">
          <ac:chgData name="Ali, Syed Waqqas" userId="1b3a5f44-9498-4738-8c4e-8127257d744d" providerId="ADAL" clId="{870F4C0F-125E-4A34-8C33-C12A66B018E9}" dt="2024-01-28T21:30:02.852" v="4834" actId="22"/>
          <ac:spMkLst>
            <pc:docMk/>
            <pc:sldMk cId="673136379" sldId="358"/>
            <ac:spMk id="3" creationId="{B3B2A76D-3F08-9C2B-C3E3-4A25DA409F80}"/>
          </ac:spMkLst>
        </pc:spChg>
        <pc:picChg chg="add mod ord">
          <ac:chgData name="Ali, Syed Waqqas" userId="1b3a5f44-9498-4738-8c4e-8127257d744d" providerId="ADAL" clId="{870F4C0F-125E-4A34-8C33-C12A66B018E9}" dt="2024-01-28T21:30:46.746" v="4838" actId="1076"/>
          <ac:picMkLst>
            <pc:docMk/>
            <pc:sldMk cId="673136379" sldId="358"/>
            <ac:picMk id="10" creationId="{A1B703DA-43DF-BAA4-BE8D-590E7DEB0173}"/>
          </ac:picMkLst>
        </pc:pic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077146686" sldId="358"/>
        </pc:sldMkLst>
      </pc:sldChg>
      <pc:sldChg chg="addSp modSp add mod">
        <pc:chgData name="Ali, Syed Waqqas" userId="1b3a5f44-9498-4738-8c4e-8127257d744d" providerId="ADAL" clId="{870F4C0F-125E-4A34-8C33-C12A66B018E9}" dt="2024-01-28T21:57:11.393" v="7565" actId="20577"/>
        <pc:sldMkLst>
          <pc:docMk/>
          <pc:sldMk cId="2769292298" sldId="359"/>
        </pc:sldMkLst>
        <pc:spChg chg="mod">
          <ac:chgData name="Ali, Syed Waqqas" userId="1b3a5f44-9498-4738-8c4e-8127257d744d" providerId="ADAL" clId="{870F4C0F-125E-4A34-8C33-C12A66B018E9}" dt="2024-01-28T21:57:11.393" v="7565" actId="20577"/>
          <ac:spMkLst>
            <pc:docMk/>
            <pc:sldMk cId="2769292298" sldId="359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33:04.090" v="5067" actId="20577"/>
          <ac:spMkLst>
            <pc:docMk/>
            <pc:sldMk cId="2769292298" sldId="359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870F4C0F-125E-4A34-8C33-C12A66B018E9}" dt="2024-01-28T21:33:26.841" v="5071" actId="1076"/>
          <ac:picMkLst>
            <pc:docMk/>
            <pc:sldMk cId="2769292298" sldId="359"/>
            <ac:picMk id="10" creationId="{F727DF98-7B55-A676-DA93-A5ABC5EA5BA9}"/>
          </ac:picMkLst>
        </pc:pic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774115992" sldId="359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366625681" sldId="360"/>
        </pc:sldMkLst>
      </pc:sldChg>
      <pc:sldChg chg="modSp add mod">
        <pc:chgData name="Ali, Syed Waqqas" userId="1b3a5f44-9498-4738-8c4e-8127257d744d" providerId="ADAL" clId="{870F4C0F-125E-4A34-8C33-C12A66B018E9}" dt="2024-01-28T21:57:42.265" v="7580" actId="20577"/>
        <pc:sldMkLst>
          <pc:docMk/>
          <pc:sldMk cId="2390717667" sldId="360"/>
        </pc:sldMkLst>
        <pc:spChg chg="mod">
          <ac:chgData name="Ali, Syed Waqqas" userId="1b3a5f44-9498-4738-8c4e-8127257d744d" providerId="ADAL" clId="{870F4C0F-125E-4A34-8C33-C12A66B018E9}" dt="2024-01-28T21:34:06.014" v="5084" actId="403"/>
          <ac:spMkLst>
            <pc:docMk/>
            <pc:sldMk cId="2390717667" sldId="360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57:42.265" v="7580" actId="20577"/>
          <ac:spMkLst>
            <pc:docMk/>
            <pc:sldMk cId="2390717667" sldId="36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396923205" sldId="361"/>
        </pc:sldMkLst>
      </pc:sldChg>
      <pc:sldChg chg="modSp add mod">
        <pc:chgData name="Ali, Syed Waqqas" userId="1b3a5f44-9498-4738-8c4e-8127257d744d" providerId="ADAL" clId="{870F4C0F-125E-4A34-8C33-C12A66B018E9}" dt="2024-01-28T21:38:24.996" v="5988" actId="313"/>
        <pc:sldMkLst>
          <pc:docMk/>
          <pc:sldMk cId="3741107085" sldId="361"/>
        </pc:sldMkLst>
        <pc:spChg chg="mod">
          <ac:chgData name="Ali, Syed Waqqas" userId="1b3a5f44-9498-4738-8c4e-8127257d744d" providerId="ADAL" clId="{870F4C0F-125E-4A34-8C33-C12A66B018E9}" dt="2024-01-28T21:37:06.765" v="5624" actId="20577"/>
          <ac:spMkLst>
            <pc:docMk/>
            <pc:sldMk cId="3741107085" sldId="361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38:24.996" v="5988" actId="313"/>
          <ac:spMkLst>
            <pc:docMk/>
            <pc:sldMk cId="3741107085" sldId="361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870F4C0F-125E-4A34-8C33-C12A66B018E9}" dt="2024-01-28T21:47:21.556" v="6527" actId="122"/>
        <pc:sldMkLst>
          <pc:docMk/>
          <pc:sldMk cId="2316633237" sldId="362"/>
        </pc:sldMkLst>
        <pc:spChg chg="mod">
          <ac:chgData name="Ali, Syed Waqqas" userId="1b3a5f44-9498-4738-8c4e-8127257d744d" providerId="ADAL" clId="{870F4C0F-125E-4A34-8C33-C12A66B018E9}" dt="2024-01-28T21:39:23.648" v="5993" actId="20577"/>
          <ac:spMkLst>
            <pc:docMk/>
            <pc:sldMk cId="2316633237" sldId="362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47:21.556" v="6527" actId="122"/>
          <ac:spMkLst>
            <pc:docMk/>
            <pc:sldMk cId="2316633237" sldId="362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345125127" sldId="362"/>
        </pc:sldMkLst>
      </pc:sldChg>
      <pc:sldChg chg="modSp add mod">
        <pc:chgData name="Ali, Syed Waqqas" userId="1b3a5f44-9498-4738-8c4e-8127257d744d" providerId="ADAL" clId="{870F4C0F-125E-4A34-8C33-C12A66B018E9}" dt="2024-01-28T21:52:11.818" v="7212" actId="20577"/>
        <pc:sldMkLst>
          <pc:docMk/>
          <pc:sldMk cId="2995959186" sldId="363"/>
        </pc:sldMkLst>
        <pc:spChg chg="mod">
          <ac:chgData name="Ali, Syed Waqqas" userId="1b3a5f44-9498-4738-8c4e-8127257d744d" providerId="ADAL" clId="{870F4C0F-125E-4A34-8C33-C12A66B018E9}" dt="2024-01-28T21:50:06.014" v="7087" actId="403"/>
          <ac:spMkLst>
            <pc:docMk/>
            <pc:sldMk cId="2995959186" sldId="363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52:11.818" v="7212" actId="20577"/>
          <ac:spMkLst>
            <pc:docMk/>
            <pc:sldMk cId="2995959186" sldId="363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061477809" sldId="363"/>
        </pc:sldMkLst>
      </pc:sldChg>
      <pc:sldChg chg="modSp add mod">
        <pc:chgData name="Ali, Syed Waqqas" userId="1b3a5f44-9498-4738-8c4e-8127257d744d" providerId="ADAL" clId="{870F4C0F-125E-4A34-8C33-C12A66B018E9}" dt="2024-01-28T21:54:31.265" v="7515" actId="403"/>
        <pc:sldMkLst>
          <pc:docMk/>
          <pc:sldMk cId="226002757" sldId="364"/>
        </pc:sldMkLst>
        <pc:spChg chg="mod">
          <ac:chgData name="Ali, Syed Waqqas" userId="1b3a5f44-9498-4738-8c4e-8127257d744d" providerId="ADAL" clId="{870F4C0F-125E-4A34-8C33-C12A66B018E9}" dt="2024-01-28T21:54:31.265" v="7515" actId="403"/>
          <ac:spMkLst>
            <pc:docMk/>
            <pc:sldMk cId="226002757" sldId="36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26556849" sldId="364"/>
        </pc:sldMkLst>
      </pc:sldChg>
      <pc:sldChg chg="modSp add del mod">
        <pc:chgData name="Ali, Syed Waqqas" userId="1b3a5f44-9498-4738-8c4e-8127257d744d" providerId="ADAL" clId="{870F4C0F-125E-4A34-8C33-C12A66B018E9}" dt="2024-01-28T21:53:40.786" v="7402" actId="2696"/>
        <pc:sldMkLst>
          <pc:docMk/>
          <pc:sldMk cId="1064039445" sldId="364"/>
        </pc:sldMkLst>
        <pc:spChg chg="mod">
          <ac:chgData name="Ali, Syed Waqqas" userId="1b3a5f44-9498-4738-8c4e-8127257d744d" providerId="ADAL" clId="{870F4C0F-125E-4A34-8C33-C12A66B018E9}" dt="2024-01-28T21:52:49.177" v="7227" actId="403"/>
          <ac:spMkLst>
            <pc:docMk/>
            <pc:sldMk cId="1064039445" sldId="364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53:28.261" v="7401" actId="20577"/>
          <ac:spMkLst>
            <pc:docMk/>
            <pc:sldMk cId="1064039445" sldId="364"/>
            <ac:spMk id="3" creationId="{B3B2A76D-3F08-9C2B-C3E3-4A25DA409F80}"/>
          </ac:spMkLst>
        </pc:spChg>
      </pc:sldChg>
      <pc:sldChg chg="modSp add del mod">
        <pc:chgData name="Ali, Syed Waqqas" userId="1b3a5f44-9498-4738-8c4e-8127257d744d" providerId="ADAL" clId="{870F4C0F-125E-4A34-8C33-C12A66B018E9}" dt="2024-01-28T21:50:02.799" v="7085" actId="47"/>
        <pc:sldMkLst>
          <pc:docMk/>
          <pc:sldMk cId="1859524777" sldId="364"/>
        </pc:sldMkLst>
        <pc:spChg chg="mod">
          <ac:chgData name="Ali, Syed Waqqas" userId="1b3a5f44-9498-4738-8c4e-8127257d744d" providerId="ADAL" clId="{870F4C0F-125E-4A34-8C33-C12A66B018E9}" dt="2024-01-28T21:49:53.783" v="7084" actId="20577"/>
          <ac:spMkLst>
            <pc:docMk/>
            <pc:sldMk cId="1859524777" sldId="364"/>
            <ac:spMk id="2" creationId="{0F38800C-8A7D-E150-1D69-4C942110B9A3}"/>
          </ac:spMkLst>
        </pc:spChg>
      </pc:sldChg>
      <pc:sldChg chg="addSp delSp modSp add mod">
        <pc:chgData name="Ali, Syed Waqqas" userId="1b3a5f44-9498-4738-8c4e-8127257d744d" providerId="ADAL" clId="{870F4C0F-125E-4A34-8C33-C12A66B018E9}" dt="2024-01-28T21:55:16.870" v="7547" actId="403"/>
        <pc:sldMkLst>
          <pc:docMk/>
          <pc:sldMk cId="399234972" sldId="365"/>
        </pc:sldMkLst>
        <pc:spChg chg="mod">
          <ac:chgData name="Ali, Syed Waqqas" userId="1b3a5f44-9498-4738-8c4e-8127257d744d" providerId="ADAL" clId="{870F4C0F-125E-4A34-8C33-C12A66B018E9}" dt="2024-01-28T21:55:16.870" v="7547" actId="403"/>
          <ac:spMkLst>
            <pc:docMk/>
            <pc:sldMk cId="399234972" sldId="365"/>
            <ac:spMk id="2" creationId="{0F38800C-8A7D-E150-1D69-4C942110B9A3}"/>
          </ac:spMkLst>
        </pc:spChg>
        <pc:spChg chg="del">
          <ac:chgData name="Ali, Syed Waqqas" userId="1b3a5f44-9498-4738-8c4e-8127257d744d" providerId="ADAL" clId="{870F4C0F-125E-4A34-8C33-C12A66B018E9}" dt="2024-01-28T21:54:59.708" v="7517" actId="22"/>
          <ac:spMkLst>
            <pc:docMk/>
            <pc:sldMk cId="399234972" sldId="365"/>
            <ac:spMk id="3" creationId="{B3B2A76D-3F08-9C2B-C3E3-4A25DA409F80}"/>
          </ac:spMkLst>
        </pc:spChg>
        <pc:picChg chg="add mod ord">
          <ac:chgData name="Ali, Syed Waqqas" userId="1b3a5f44-9498-4738-8c4e-8127257d744d" providerId="ADAL" clId="{870F4C0F-125E-4A34-8C33-C12A66B018E9}" dt="2024-01-28T21:55:06.707" v="7519" actId="1076"/>
          <ac:picMkLst>
            <pc:docMk/>
            <pc:sldMk cId="399234972" sldId="365"/>
            <ac:picMk id="10" creationId="{8E035144-3701-E1CA-3E3C-D1BDDC47728C}"/>
          </ac:picMkLst>
        </pc:pic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931719610" sldId="365"/>
        </pc:sldMkLst>
      </pc:sldChg>
      <pc:sldChg chg="modSp add mod ord">
        <pc:chgData name="Ali, Syed Waqqas" userId="1b3a5f44-9498-4738-8c4e-8127257d744d" providerId="ADAL" clId="{870F4C0F-125E-4A34-8C33-C12A66B018E9}" dt="2024-01-28T22:25:51.484" v="9513" actId="122"/>
        <pc:sldMkLst>
          <pc:docMk/>
          <pc:sldMk cId="1340608350" sldId="366"/>
        </pc:sldMkLst>
        <pc:spChg chg="mod">
          <ac:chgData name="Ali, Syed Waqqas" userId="1b3a5f44-9498-4738-8c4e-8127257d744d" providerId="ADAL" clId="{870F4C0F-125E-4A34-8C33-C12A66B018E9}" dt="2024-01-28T22:12:01.308" v="7716" actId="403"/>
          <ac:spMkLst>
            <pc:docMk/>
            <pc:sldMk cId="1340608350" sldId="366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2:25:51.484" v="9513" actId="122"/>
          <ac:spMkLst>
            <pc:docMk/>
            <pc:sldMk cId="1340608350" sldId="36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677206098" sldId="366"/>
        </pc:sldMkLst>
      </pc:sldChg>
      <pc:sldChg chg="modSp add mod">
        <pc:chgData name="Ali, Syed Waqqas" userId="1b3a5f44-9498-4738-8c4e-8127257d744d" providerId="ADAL" clId="{870F4C0F-125E-4A34-8C33-C12A66B018E9}" dt="2024-01-28T22:13:12.703" v="8026" actId="20577"/>
        <pc:sldMkLst>
          <pc:docMk/>
          <pc:sldMk cId="3247387191" sldId="367"/>
        </pc:sldMkLst>
        <pc:spChg chg="mod">
          <ac:chgData name="Ali, Syed Waqqas" userId="1b3a5f44-9498-4738-8c4e-8127257d744d" providerId="ADAL" clId="{870F4C0F-125E-4A34-8C33-C12A66B018E9}" dt="2024-01-28T22:13:03.388" v="7952" actId="20577"/>
          <ac:spMkLst>
            <pc:docMk/>
            <pc:sldMk cId="3247387191" sldId="367"/>
            <ac:spMk id="2" creationId="{B5D19C15-72DF-16C9-E8B1-668BC2A4A015}"/>
          </ac:spMkLst>
        </pc:spChg>
        <pc:spChg chg="mod">
          <ac:chgData name="Ali, Syed Waqqas" userId="1b3a5f44-9498-4738-8c4e-8127257d744d" providerId="ADAL" clId="{870F4C0F-125E-4A34-8C33-C12A66B018E9}" dt="2024-01-28T22:13:12.703" v="8026" actId="20577"/>
          <ac:spMkLst>
            <pc:docMk/>
            <pc:sldMk cId="3247387191" sldId="367"/>
            <ac:spMk id="3" creationId="{9E2D5A4E-DA17-E69B-4A49-20131568FACA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528446812" sldId="367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064371886" sldId="368"/>
        </pc:sldMkLst>
      </pc:sldChg>
      <pc:sldChg chg="modSp add mod">
        <pc:chgData name="Ali, Syed Waqqas" userId="1b3a5f44-9498-4738-8c4e-8127257d744d" providerId="ADAL" clId="{870F4C0F-125E-4A34-8C33-C12A66B018E9}" dt="2024-01-28T22:13:42.229" v="8142" actId="20577"/>
        <pc:sldMkLst>
          <pc:docMk/>
          <pc:sldMk cId="1961993155" sldId="368"/>
        </pc:sldMkLst>
        <pc:spChg chg="mod">
          <ac:chgData name="Ali, Syed Waqqas" userId="1b3a5f44-9498-4738-8c4e-8127257d744d" providerId="ADAL" clId="{870F4C0F-125E-4A34-8C33-C12A66B018E9}" dt="2024-01-28T22:13:30.260" v="8058" actId="20577"/>
          <ac:spMkLst>
            <pc:docMk/>
            <pc:sldMk cId="1961993155" sldId="368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2:13:42.229" v="8142" actId="20577"/>
          <ac:spMkLst>
            <pc:docMk/>
            <pc:sldMk cId="1961993155" sldId="36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566097936" sldId="369"/>
        </pc:sldMkLst>
      </pc:sldChg>
      <pc:sldChg chg="modSp add mod">
        <pc:chgData name="Ali, Syed Waqqas" userId="1b3a5f44-9498-4738-8c4e-8127257d744d" providerId="ADAL" clId="{870F4C0F-125E-4A34-8C33-C12A66B018E9}" dt="2024-01-28T22:16:09.564" v="8491" actId="20577"/>
        <pc:sldMkLst>
          <pc:docMk/>
          <pc:sldMk cId="2768718286" sldId="369"/>
        </pc:sldMkLst>
        <pc:spChg chg="mod">
          <ac:chgData name="Ali, Syed Waqqas" userId="1b3a5f44-9498-4738-8c4e-8127257d744d" providerId="ADAL" clId="{870F4C0F-125E-4A34-8C33-C12A66B018E9}" dt="2024-01-28T22:16:09.564" v="8491" actId="20577"/>
          <ac:spMkLst>
            <pc:docMk/>
            <pc:sldMk cId="2768718286" sldId="369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870F4C0F-125E-4A34-8C33-C12A66B018E9}" dt="2024-01-28T22:18:25.381" v="8787" actId="20577"/>
        <pc:sldMkLst>
          <pc:docMk/>
          <pc:sldMk cId="885828506" sldId="370"/>
        </pc:sldMkLst>
        <pc:spChg chg="mod">
          <ac:chgData name="Ali, Syed Waqqas" userId="1b3a5f44-9498-4738-8c4e-8127257d744d" providerId="ADAL" clId="{870F4C0F-125E-4A34-8C33-C12A66B018E9}" dt="2024-01-28T22:16:31.346" v="8551" actId="20577"/>
          <ac:spMkLst>
            <pc:docMk/>
            <pc:sldMk cId="885828506" sldId="370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2:18:25.381" v="8787" actId="20577"/>
          <ac:spMkLst>
            <pc:docMk/>
            <pc:sldMk cId="885828506" sldId="37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642618203" sldId="370"/>
        </pc:sldMkLst>
      </pc:sldChg>
      <pc:sldChg chg="modSp add mod">
        <pc:chgData name="Ali, Syed Waqqas" userId="1b3a5f44-9498-4738-8c4e-8127257d744d" providerId="ADAL" clId="{870F4C0F-125E-4A34-8C33-C12A66B018E9}" dt="2024-01-28T22:19:38.255" v="8856" actId="20577"/>
        <pc:sldMkLst>
          <pc:docMk/>
          <pc:sldMk cId="3983367424" sldId="371"/>
        </pc:sldMkLst>
        <pc:spChg chg="mod">
          <ac:chgData name="Ali, Syed Waqqas" userId="1b3a5f44-9498-4738-8c4e-8127257d744d" providerId="ADAL" clId="{870F4C0F-125E-4A34-8C33-C12A66B018E9}" dt="2024-01-28T22:19:38.255" v="8856" actId="20577"/>
          <ac:spMkLst>
            <pc:docMk/>
            <pc:sldMk cId="3983367424" sldId="371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2:18:54.408" v="8852" actId="207"/>
          <ac:spMkLst>
            <pc:docMk/>
            <pc:sldMk cId="3983367424" sldId="371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269564070" sldId="371"/>
        </pc:sldMkLst>
      </pc:sldChg>
      <pc:sldChg chg="modSp add mod">
        <pc:chgData name="Ali, Syed Waqqas" userId="1b3a5f44-9498-4738-8c4e-8127257d744d" providerId="ADAL" clId="{870F4C0F-125E-4A34-8C33-C12A66B018E9}" dt="2024-01-28T22:22:24.216" v="9307" actId="20577"/>
        <pc:sldMkLst>
          <pc:docMk/>
          <pc:sldMk cId="2986992906" sldId="372"/>
        </pc:sldMkLst>
        <pc:spChg chg="mod">
          <ac:chgData name="Ali, Syed Waqqas" userId="1b3a5f44-9498-4738-8c4e-8127257d744d" providerId="ADAL" clId="{870F4C0F-125E-4A34-8C33-C12A66B018E9}" dt="2024-01-28T22:20:10.177" v="8902" actId="403"/>
          <ac:spMkLst>
            <pc:docMk/>
            <pc:sldMk cId="2986992906" sldId="372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2:22:24.216" v="9307" actId="20577"/>
          <ac:spMkLst>
            <pc:docMk/>
            <pc:sldMk cId="2986992906" sldId="372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255467814" sldId="372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59013536" sldId="373"/>
        </pc:sldMkLst>
      </pc:sldChg>
      <pc:sldChg chg="addSp delSp modSp add mod ord">
        <pc:chgData name="Ali, Syed Waqqas" userId="1b3a5f44-9498-4738-8c4e-8127257d744d" providerId="ADAL" clId="{870F4C0F-125E-4A34-8C33-C12A66B018E9}" dt="2024-01-28T22:24:25.810" v="9379"/>
        <pc:sldMkLst>
          <pc:docMk/>
          <pc:sldMk cId="3680024371" sldId="373"/>
        </pc:sldMkLst>
        <pc:spChg chg="mod">
          <ac:chgData name="Ali, Syed Waqqas" userId="1b3a5f44-9498-4738-8c4e-8127257d744d" providerId="ADAL" clId="{870F4C0F-125E-4A34-8C33-C12A66B018E9}" dt="2024-01-28T22:24:09.794" v="9375" actId="1035"/>
          <ac:spMkLst>
            <pc:docMk/>
            <pc:sldMk cId="3680024371" sldId="373"/>
            <ac:spMk id="2" creationId="{0F38800C-8A7D-E150-1D69-4C942110B9A3}"/>
          </ac:spMkLst>
        </pc:spChg>
        <pc:spChg chg="del">
          <ac:chgData name="Ali, Syed Waqqas" userId="1b3a5f44-9498-4738-8c4e-8127257d744d" providerId="ADAL" clId="{870F4C0F-125E-4A34-8C33-C12A66B018E9}" dt="2024-01-28T22:23:54.512" v="9309" actId="22"/>
          <ac:spMkLst>
            <pc:docMk/>
            <pc:sldMk cId="3680024371" sldId="373"/>
            <ac:spMk id="3" creationId="{B3B2A76D-3F08-9C2B-C3E3-4A25DA409F80}"/>
          </ac:spMkLst>
        </pc:spChg>
        <pc:picChg chg="add mod ord">
          <ac:chgData name="Ali, Syed Waqqas" userId="1b3a5f44-9498-4738-8c4e-8127257d744d" providerId="ADAL" clId="{870F4C0F-125E-4A34-8C33-C12A66B018E9}" dt="2024-01-28T22:24:14.327" v="9377" actId="1076"/>
          <ac:picMkLst>
            <pc:docMk/>
            <pc:sldMk cId="3680024371" sldId="373"/>
            <ac:picMk id="10" creationId="{8758A68C-8900-B055-3966-CDB2D3BB2766}"/>
          </ac:picMkLst>
        </pc:picChg>
      </pc:sldChg>
      <pc:sldChg chg="modSp add del mod">
        <pc:chgData name="Ali, Syed Waqqas" userId="1b3a5f44-9498-4738-8c4e-8127257d744d" providerId="ADAL" clId="{870F4C0F-125E-4A34-8C33-C12A66B018E9}" dt="2024-01-28T22:24:44.600" v="9461" actId="47"/>
        <pc:sldMkLst>
          <pc:docMk/>
          <pc:sldMk cId="165736143" sldId="374"/>
        </pc:sldMkLst>
        <pc:spChg chg="mod">
          <ac:chgData name="Ali, Syed Waqqas" userId="1b3a5f44-9498-4738-8c4e-8127257d744d" providerId="ADAL" clId="{870F4C0F-125E-4A34-8C33-C12A66B018E9}" dt="2024-01-28T22:24:40.579" v="9460" actId="20577"/>
          <ac:spMkLst>
            <pc:docMk/>
            <pc:sldMk cId="165736143" sldId="374"/>
            <ac:spMk id="2" creationId="{0F38800C-8A7D-E150-1D69-4C942110B9A3}"/>
          </ac:spMkLst>
        </pc:spChg>
      </pc:sldChg>
      <pc:sldChg chg="addSp modSp add mod">
        <pc:chgData name="Ali, Syed Waqqas" userId="1b3a5f44-9498-4738-8c4e-8127257d744d" providerId="ADAL" clId="{870F4C0F-125E-4A34-8C33-C12A66B018E9}" dt="2024-01-28T22:37:31.982" v="10046" actId="1036"/>
        <pc:sldMkLst>
          <pc:docMk/>
          <pc:sldMk cId="409349198" sldId="374"/>
        </pc:sldMkLst>
        <pc:spChg chg="mod">
          <ac:chgData name="Ali, Syed Waqqas" userId="1b3a5f44-9498-4738-8c4e-8127257d744d" providerId="ADAL" clId="{870F4C0F-125E-4A34-8C33-C12A66B018E9}" dt="2024-01-28T22:32:53.189" v="9532" actId="403"/>
          <ac:spMkLst>
            <pc:docMk/>
            <pc:sldMk cId="409349198" sldId="374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2:37:18.975" v="10035" actId="207"/>
          <ac:spMkLst>
            <pc:docMk/>
            <pc:sldMk cId="409349198" sldId="374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870F4C0F-125E-4A34-8C33-C12A66B018E9}" dt="2024-01-28T22:35:31.608" v="9929" actId="1076"/>
          <ac:spMkLst>
            <pc:docMk/>
            <pc:sldMk cId="409349198" sldId="374"/>
            <ac:spMk id="9" creationId="{EF1FEB14-6D3C-08A0-1D66-316FE47095C6}"/>
          </ac:spMkLst>
        </pc:spChg>
        <pc:spChg chg="add mod">
          <ac:chgData name="Ali, Syed Waqqas" userId="1b3a5f44-9498-4738-8c4e-8127257d744d" providerId="ADAL" clId="{870F4C0F-125E-4A34-8C33-C12A66B018E9}" dt="2024-01-28T22:35:36.045" v="9932" actId="14100"/>
          <ac:spMkLst>
            <pc:docMk/>
            <pc:sldMk cId="409349198" sldId="374"/>
            <ac:spMk id="10" creationId="{89F4CC98-5407-817C-EA71-C152D7E0259E}"/>
          </ac:spMkLst>
        </pc:spChg>
        <pc:spChg chg="add mod">
          <ac:chgData name="Ali, Syed Waqqas" userId="1b3a5f44-9498-4738-8c4e-8127257d744d" providerId="ADAL" clId="{870F4C0F-125E-4A34-8C33-C12A66B018E9}" dt="2024-01-28T22:37:31.982" v="10046" actId="1036"/>
          <ac:spMkLst>
            <pc:docMk/>
            <pc:sldMk cId="409349198" sldId="374"/>
            <ac:spMk id="11" creationId="{26D1C48A-D8D4-F06E-9699-0604BE9483B1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916037703" sldId="374"/>
        </pc:sldMkLst>
      </pc:sldChg>
      <pc:sldChg chg="modSp add mod">
        <pc:chgData name="Ali, Syed Waqqas" userId="1b3a5f44-9498-4738-8c4e-8127257d744d" providerId="ADAL" clId="{870F4C0F-125E-4A34-8C33-C12A66B018E9}" dt="2024-01-30T16:39:30.386" v="10403" actId="20577"/>
        <pc:sldMkLst>
          <pc:docMk/>
          <pc:sldMk cId="1425207810" sldId="375"/>
        </pc:sldMkLst>
        <pc:spChg chg="mod">
          <ac:chgData name="Ali, Syed Waqqas" userId="1b3a5f44-9498-4738-8c4e-8127257d744d" providerId="ADAL" clId="{870F4C0F-125E-4A34-8C33-C12A66B018E9}" dt="2024-01-30T16:37:38.340" v="10054" actId="403"/>
          <ac:spMkLst>
            <pc:docMk/>
            <pc:sldMk cId="1425207810" sldId="375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30T16:39:30.386" v="10403" actId="20577"/>
          <ac:spMkLst>
            <pc:docMk/>
            <pc:sldMk cId="1425207810" sldId="375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902631804" sldId="375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61071876" sldId="376"/>
        </pc:sldMkLst>
      </pc:sldChg>
      <pc:sldChg chg="modSp add mod">
        <pc:chgData name="Ali, Syed Waqqas" userId="1b3a5f44-9498-4738-8c4e-8127257d744d" providerId="ADAL" clId="{870F4C0F-125E-4A34-8C33-C12A66B018E9}" dt="2024-01-30T16:40:32.850" v="10686" actId="2711"/>
        <pc:sldMkLst>
          <pc:docMk/>
          <pc:sldMk cId="963848547" sldId="376"/>
        </pc:sldMkLst>
        <pc:spChg chg="mod">
          <ac:chgData name="Ali, Syed Waqqas" userId="1b3a5f44-9498-4738-8c4e-8127257d744d" providerId="ADAL" clId="{870F4C0F-125E-4A34-8C33-C12A66B018E9}" dt="2024-01-30T16:40:32.850" v="10686" actId="2711"/>
          <ac:spMkLst>
            <pc:docMk/>
            <pc:sldMk cId="963848547" sldId="376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870F4C0F-125E-4A34-8C33-C12A66B018E9}" dt="2024-01-30T16:43:39.961" v="11230" actId="20577"/>
        <pc:sldMkLst>
          <pc:docMk/>
          <pc:sldMk cId="765627840" sldId="377"/>
        </pc:sldMkLst>
        <pc:spChg chg="mod">
          <ac:chgData name="Ali, Syed Waqqas" userId="1b3a5f44-9498-4738-8c4e-8127257d744d" providerId="ADAL" clId="{870F4C0F-125E-4A34-8C33-C12A66B018E9}" dt="2024-01-30T16:41:46.744" v="10702" actId="403"/>
          <ac:spMkLst>
            <pc:docMk/>
            <pc:sldMk cId="765627840" sldId="377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30T16:43:39.961" v="11230" actId="20577"/>
          <ac:spMkLst>
            <pc:docMk/>
            <pc:sldMk cId="765627840" sldId="37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010184070" sldId="377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128182627" sldId="378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7645743" sldId="379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181120601" sldId="380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923043488" sldId="381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91326488" sldId="382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984895948" sldId="383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518509692" sldId="384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981237693" sldId="385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13465980" sldId="386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359645269" sldId="387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643389089" sldId="388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523739989" sldId="389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900396517" sldId="391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60007333" sldId="392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821601515" sldId="393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970657082" sldId="394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039397574" sldId="395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637923455" sldId="396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273725445" sldId="397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625473594" sldId="398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611721724" sldId="399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385482506" sldId="400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064089630" sldId="401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147645981" sldId="402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061976635" sldId="403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499393464" sldId="404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719132685" sldId="405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858192003" sldId="406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611175646" sldId="407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628091841" sldId="408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787917913" sldId="409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966503400" sldId="410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7696826" sldId="411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472757388" sldId="412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787744803" sldId="413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560334455" sldId="414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078652991" sldId="415"/>
        </pc:sldMkLst>
      </pc:sldChg>
    </pc:docChg>
  </pc:docChgLst>
  <pc:docChgLst>
    <pc:chgData name="Ali, Syed Waqqas" userId="1b3a5f44-9498-4738-8c4e-8127257d744d" providerId="ADAL" clId="{47A5FD95-D490-45EC-95D9-B790786FFF74}"/>
    <pc:docChg chg="undo custSel addSld delSld modSld sldOrd">
      <pc:chgData name="Ali, Syed Waqqas" userId="1b3a5f44-9498-4738-8c4e-8127257d744d" providerId="ADAL" clId="{47A5FD95-D490-45EC-95D9-B790786FFF74}" dt="2024-01-28T20:28:53.502" v="16059" actId="14100"/>
      <pc:docMkLst>
        <pc:docMk/>
      </pc:docMkLst>
      <pc:sldChg chg="modSp mod">
        <pc:chgData name="Ali, Syed Waqqas" userId="1b3a5f44-9498-4738-8c4e-8127257d744d" providerId="ADAL" clId="{47A5FD95-D490-45EC-95D9-B790786FFF74}" dt="2024-01-28T15:38:53.489" v="62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47A5FD95-D490-45EC-95D9-B790786FFF74}" dt="2024-01-28T15:38:53.489" v="62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177573378" sldId="333"/>
        </pc:sldMkLst>
      </pc:sldChg>
      <pc:sldChg chg="modSp add mod">
        <pc:chgData name="Ali, Syed Waqqas" userId="1b3a5f44-9498-4738-8c4e-8127257d744d" providerId="ADAL" clId="{47A5FD95-D490-45EC-95D9-B790786FFF74}" dt="2024-01-28T15:42:31.726" v="498" actId="20577"/>
        <pc:sldMkLst>
          <pc:docMk/>
          <pc:sldMk cId="3968479159" sldId="333"/>
        </pc:sldMkLst>
        <pc:spChg chg="mod">
          <ac:chgData name="Ali, Syed Waqqas" userId="1b3a5f44-9498-4738-8c4e-8127257d744d" providerId="ADAL" clId="{47A5FD95-D490-45EC-95D9-B790786FFF74}" dt="2024-01-28T15:39:04.292" v="84" actId="20577"/>
          <ac:spMkLst>
            <pc:docMk/>
            <pc:sldMk cId="3968479159" sldId="333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5:42:31.726" v="498" actId="20577"/>
          <ac:spMkLst>
            <pc:docMk/>
            <pc:sldMk cId="3968479159" sldId="333"/>
            <ac:spMk id="3" creationId="{B3B2A76D-3F08-9C2B-C3E3-4A25DA409F80}"/>
          </ac:spMkLst>
        </pc:spChg>
        <pc:spChg chg="mod">
          <ac:chgData name="Ali, Syed Waqqas" userId="1b3a5f44-9498-4738-8c4e-8127257d744d" providerId="ADAL" clId="{47A5FD95-D490-45EC-95D9-B790786FFF74}" dt="2024-01-28T15:42:23.244" v="464" actId="1076"/>
          <ac:spMkLst>
            <pc:docMk/>
            <pc:sldMk cId="3968479159" sldId="333"/>
            <ac:spMk id="5" creationId="{84070DAF-A54A-67E3-02AB-4A9EB8559948}"/>
          </ac:spMkLst>
        </pc:spChg>
      </pc:sldChg>
      <pc:sldChg chg="modSp add mod">
        <pc:chgData name="Ali, Syed Waqqas" userId="1b3a5f44-9498-4738-8c4e-8127257d744d" providerId="ADAL" clId="{47A5FD95-D490-45EC-95D9-B790786FFF74}" dt="2024-01-28T15:54:06.621" v="1304" actId="20577"/>
        <pc:sldMkLst>
          <pc:docMk/>
          <pc:sldMk cId="850934312" sldId="334"/>
        </pc:sldMkLst>
        <pc:spChg chg="mod">
          <ac:chgData name="Ali, Syed Waqqas" userId="1b3a5f44-9498-4738-8c4e-8127257d744d" providerId="ADAL" clId="{47A5FD95-D490-45EC-95D9-B790786FFF74}" dt="2024-01-28T15:42:54.871" v="570" actId="20577"/>
          <ac:spMkLst>
            <pc:docMk/>
            <pc:sldMk cId="850934312" sldId="334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5:54:06.621" v="1304" actId="20577"/>
          <ac:spMkLst>
            <pc:docMk/>
            <pc:sldMk cId="850934312" sldId="33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976842403" sldId="334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050971883" sldId="335"/>
        </pc:sldMkLst>
      </pc:sldChg>
      <pc:sldChg chg="add del">
        <pc:chgData name="Ali, Syed Waqqas" userId="1b3a5f44-9498-4738-8c4e-8127257d744d" providerId="ADAL" clId="{47A5FD95-D490-45EC-95D9-B790786FFF74}" dt="2024-01-28T15:46:28.951" v="797" actId="47"/>
        <pc:sldMkLst>
          <pc:docMk/>
          <pc:sldMk cId="2928160631" sldId="335"/>
        </pc:sldMkLst>
      </pc:sldChg>
      <pc:sldChg chg="addSp modSp add mod">
        <pc:chgData name="Ali, Syed Waqqas" userId="1b3a5f44-9498-4738-8c4e-8127257d744d" providerId="ADAL" clId="{47A5FD95-D490-45EC-95D9-B790786FFF74}" dt="2024-01-28T15:59:30.377" v="1586" actId="14100"/>
        <pc:sldMkLst>
          <pc:docMk/>
          <pc:sldMk cId="3543391111" sldId="336"/>
        </pc:sldMkLst>
        <pc:spChg chg="mod">
          <ac:chgData name="Ali, Syed Waqqas" userId="1b3a5f44-9498-4738-8c4e-8127257d744d" providerId="ADAL" clId="{47A5FD95-D490-45EC-95D9-B790786FFF74}" dt="2024-01-28T15:59:04.499" v="1578" actId="20577"/>
          <ac:spMkLst>
            <pc:docMk/>
            <pc:sldMk cId="3543391111" sldId="336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5:59:19.844" v="1584" actId="27636"/>
          <ac:spMkLst>
            <pc:docMk/>
            <pc:sldMk cId="3543391111" sldId="336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5:59:24.891" v="1585" actId="207"/>
          <ac:spMkLst>
            <pc:docMk/>
            <pc:sldMk cId="3543391111" sldId="336"/>
            <ac:spMk id="12" creationId="{CE9C9287-750B-4EC1-9AB4-663D6FD5196E}"/>
          </ac:spMkLst>
        </pc:spChg>
        <pc:cxnChg chg="add mod">
          <ac:chgData name="Ali, Syed Waqqas" userId="1b3a5f44-9498-4738-8c4e-8127257d744d" providerId="ADAL" clId="{47A5FD95-D490-45EC-95D9-B790786FFF74}" dt="2024-01-28T15:59:30.377" v="1586" actId="14100"/>
          <ac:cxnSpMkLst>
            <pc:docMk/>
            <pc:sldMk cId="3543391111" sldId="336"/>
            <ac:cxnSpMk id="9" creationId="{9D318FEC-A8A9-A3E2-A2D3-2D815E3814DC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962205969" sldId="336"/>
        </pc:sldMkLst>
      </pc:sldChg>
      <pc:sldChg chg="addSp modSp add mod">
        <pc:chgData name="Ali, Syed Waqqas" userId="1b3a5f44-9498-4738-8c4e-8127257d744d" providerId="ADAL" clId="{47A5FD95-D490-45EC-95D9-B790786FFF74}" dt="2024-01-28T15:59:47.143" v="1587" actId="20577"/>
        <pc:sldMkLst>
          <pc:docMk/>
          <pc:sldMk cId="1300984990" sldId="337"/>
        </pc:sldMkLst>
        <pc:spChg chg="mod">
          <ac:chgData name="Ali, Syed Waqqas" userId="1b3a5f44-9498-4738-8c4e-8127257d744d" providerId="ADAL" clId="{47A5FD95-D490-45EC-95D9-B790786FFF74}" dt="2024-01-28T15:59:08.098" v="1582" actId="20577"/>
          <ac:spMkLst>
            <pc:docMk/>
            <pc:sldMk cId="1300984990" sldId="337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5:59:47.143" v="1587" actId="20577"/>
          <ac:spMkLst>
            <pc:docMk/>
            <pc:sldMk cId="1300984990" sldId="337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5:51:31.566" v="1091" actId="1076"/>
          <ac:spMkLst>
            <pc:docMk/>
            <pc:sldMk cId="1300984990" sldId="337"/>
            <ac:spMk id="13" creationId="{40C7C486-A271-E51F-DC22-5D89C6EF5803}"/>
          </ac:spMkLst>
        </pc:spChg>
        <pc:cxnChg chg="add mod">
          <ac:chgData name="Ali, Syed Waqqas" userId="1b3a5f44-9498-4738-8c4e-8127257d744d" providerId="ADAL" clId="{47A5FD95-D490-45EC-95D9-B790786FFF74}" dt="2024-01-28T15:51:37.780" v="1092" actId="1076"/>
          <ac:cxnSpMkLst>
            <pc:docMk/>
            <pc:sldMk cId="1300984990" sldId="337"/>
            <ac:cxnSpMk id="10" creationId="{294893BC-481D-6A6D-6DD3-600AB321DF75}"/>
          </ac:cxnSpMkLst>
        </pc:cxnChg>
        <pc:cxnChg chg="add mod">
          <ac:chgData name="Ali, Syed Waqqas" userId="1b3a5f44-9498-4738-8c4e-8127257d744d" providerId="ADAL" clId="{47A5FD95-D490-45EC-95D9-B790786FFF74}" dt="2024-01-28T15:50:50.903" v="1038" actId="1076"/>
          <ac:cxnSpMkLst>
            <pc:docMk/>
            <pc:sldMk cId="1300984990" sldId="337"/>
            <ac:cxnSpMk id="11" creationId="{1096078A-20A6-62DE-E1EF-2817F4266063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904496480" sldId="337"/>
        </pc:sldMkLst>
      </pc:sldChg>
      <pc:sldChg chg="add del">
        <pc:chgData name="Ali, Syed Waqqas" userId="1b3a5f44-9498-4738-8c4e-8127257d744d" providerId="ADAL" clId="{47A5FD95-D490-45EC-95D9-B790786FFF74}" dt="2024-01-28T15:49:46.729" v="1007"/>
        <pc:sldMkLst>
          <pc:docMk/>
          <pc:sldMk cId="3267635451" sldId="337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523644040" sldId="338"/>
        </pc:sldMkLst>
      </pc:sldChg>
      <pc:sldChg chg="modSp add mod">
        <pc:chgData name="Ali, Syed Waqqas" userId="1b3a5f44-9498-4738-8c4e-8127257d744d" providerId="ADAL" clId="{47A5FD95-D490-45EC-95D9-B790786FFF74}" dt="2024-01-28T15:59:53.146" v="1588" actId="20577"/>
        <pc:sldMkLst>
          <pc:docMk/>
          <pc:sldMk cId="3824180173" sldId="338"/>
        </pc:sldMkLst>
        <pc:spChg chg="mod">
          <ac:chgData name="Ali, Syed Waqqas" userId="1b3a5f44-9498-4738-8c4e-8127257d744d" providerId="ADAL" clId="{47A5FD95-D490-45EC-95D9-B790786FFF74}" dt="2024-01-28T15:51:57.719" v="1157" actId="20577"/>
          <ac:spMkLst>
            <pc:docMk/>
            <pc:sldMk cId="3824180173" sldId="338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5:59:53.146" v="1588" actId="20577"/>
          <ac:spMkLst>
            <pc:docMk/>
            <pc:sldMk cId="3824180173" sldId="33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16:12:52.140" v="1853" actId="20577"/>
        <pc:sldMkLst>
          <pc:docMk/>
          <pc:sldMk cId="3504677006" sldId="339"/>
        </pc:sldMkLst>
        <pc:spChg chg="mod">
          <ac:chgData name="Ali, Syed Waqqas" userId="1b3a5f44-9498-4738-8c4e-8127257d744d" providerId="ADAL" clId="{47A5FD95-D490-45EC-95D9-B790786FFF74}" dt="2024-01-28T16:10:24.377" v="1606" actId="20577"/>
          <ac:spMkLst>
            <pc:docMk/>
            <pc:sldMk cId="3504677006" sldId="339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6:12:52.140" v="1853" actId="20577"/>
          <ac:spMkLst>
            <pc:docMk/>
            <pc:sldMk cId="3504677006" sldId="339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904457148" sldId="339"/>
        </pc:sldMkLst>
      </pc:sldChg>
      <pc:sldChg chg="addSp modSp add mod">
        <pc:chgData name="Ali, Syed Waqqas" userId="1b3a5f44-9498-4738-8c4e-8127257d744d" providerId="ADAL" clId="{47A5FD95-D490-45EC-95D9-B790786FFF74}" dt="2024-01-28T16:16:33.008" v="2188" actId="20577"/>
        <pc:sldMkLst>
          <pc:docMk/>
          <pc:sldMk cId="2678178228" sldId="340"/>
        </pc:sldMkLst>
        <pc:spChg chg="mod">
          <ac:chgData name="Ali, Syed Waqqas" userId="1b3a5f44-9498-4738-8c4e-8127257d744d" providerId="ADAL" clId="{47A5FD95-D490-45EC-95D9-B790786FFF74}" dt="2024-01-28T16:16:33.008" v="2188" actId="20577"/>
          <ac:spMkLst>
            <pc:docMk/>
            <pc:sldMk cId="2678178228" sldId="340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6:13:34.122" v="1875" actId="1076"/>
          <ac:spMkLst>
            <pc:docMk/>
            <pc:sldMk cId="2678178228" sldId="340"/>
            <ac:spMk id="9" creationId="{C681A9E3-9E06-666F-8559-A820E4B3306F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4233460924" sldId="340"/>
        </pc:sldMkLst>
      </pc:sldChg>
      <pc:sldChg chg="modSp add mod">
        <pc:chgData name="Ali, Syed Waqqas" userId="1b3a5f44-9498-4738-8c4e-8127257d744d" providerId="ADAL" clId="{47A5FD95-D490-45EC-95D9-B790786FFF74}" dt="2024-01-28T17:10:05.963" v="2570" actId="20577"/>
        <pc:sldMkLst>
          <pc:docMk/>
          <pc:sldMk cId="2588892111" sldId="341"/>
        </pc:sldMkLst>
        <pc:spChg chg="mod">
          <ac:chgData name="Ali, Syed Waqqas" userId="1b3a5f44-9498-4738-8c4e-8127257d744d" providerId="ADAL" clId="{47A5FD95-D490-45EC-95D9-B790786FFF74}" dt="2024-01-28T16:17:21.900" v="2272" actId="20577"/>
          <ac:spMkLst>
            <pc:docMk/>
            <pc:sldMk cId="2588892111" sldId="341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10:05.963" v="2570" actId="20577"/>
          <ac:spMkLst>
            <pc:docMk/>
            <pc:sldMk cId="2588892111" sldId="341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943524178" sldId="341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603439046" sldId="342"/>
        </pc:sldMkLst>
      </pc:sldChg>
      <pc:sldChg chg="addSp modSp add mod">
        <pc:chgData name="Ali, Syed Waqqas" userId="1b3a5f44-9498-4738-8c4e-8127257d744d" providerId="ADAL" clId="{47A5FD95-D490-45EC-95D9-B790786FFF74}" dt="2024-01-28T17:33:28.190" v="3507" actId="114"/>
        <pc:sldMkLst>
          <pc:docMk/>
          <pc:sldMk cId="3292762003" sldId="342"/>
        </pc:sldMkLst>
        <pc:spChg chg="mod">
          <ac:chgData name="Ali, Syed Waqqas" userId="1b3a5f44-9498-4738-8c4e-8127257d744d" providerId="ADAL" clId="{47A5FD95-D490-45EC-95D9-B790786FFF74}" dt="2024-01-28T17:10:15.930" v="2589" actId="20577"/>
          <ac:spMkLst>
            <pc:docMk/>
            <pc:sldMk cId="3292762003" sldId="342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20:58.195" v="2940" actId="20577"/>
          <ac:spMkLst>
            <pc:docMk/>
            <pc:sldMk cId="3292762003" sldId="342"/>
            <ac:spMk id="3" creationId="{B3B2A76D-3F08-9C2B-C3E3-4A25DA409F80}"/>
          </ac:spMkLst>
        </pc:spChg>
        <pc:graphicFrameChg chg="add mod modGraphic">
          <ac:chgData name="Ali, Syed Waqqas" userId="1b3a5f44-9498-4738-8c4e-8127257d744d" providerId="ADAL" clId="{47A5FD95-D490-45EC-95D9-B790786FFF74}" dt="2024-01-28T17:33:28.190" v="3507" actId="114"/>
          <ac:graphicFrameMkLst>
            <pc:docMk/>
            <pc:sldMk cId="3292762003" sldId="342"/>
            <ac:graphicFrameMk id="10" creationId="{77A7138F-DF69-2BF1-A5F3-0DEB9E3D1841}"/>
          </ac:graphicFrameMkLst>
        </pc:graphicFrame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542353096" sldId="343"/>
        </pc:sldMkLst>
      </pc:sldChg>
      <pc:sldChg chg="addSp modSp add mod">
        <pc:chgData name="Ali, Syed Waqqas" userId="1b3a5f44-9498-4738-8c4e-8127257d744d" providerId="ADAL" clId="{47A5FD95-D490-45EC-95D9-B790786FFF74}" dt="2024-01-28T17:34:48.429" v="3547" actId="20577"/>
        <pc:sldMkLst>
          <pc:docMk/>
          <pc:sldMk cId="4272003374" sldId="343"/>
        </pc:sldMkLst>
        <pc:spChg chg="mod">
          <ac:chgData name="Ali, Syed Waqqas" userId="1b3a5f44-9498-4738-8c4e-8127257d744d" providerId="ADAL" clId="{47A5FD95-D490-45EC-95D9-B790786FFF74}" dt="2024-01-28T17:34:48.429" v="3547" actId="20577"/>
          <ac:spMkLst>
            <pc:docMk/>
            <pc:sldMk cId="4272003374" sldId="343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21:01.171" v="2942" actId="20577"/>
          <ac:spMkLst>
            <pc:docMk/>
            <pc:sldMk cId="4272003374" sldId="343"/>
            <ac:spMk id="3" creationId="{B3B2A76D-3F08-9C2B-C3E3-4A25DA409F80}"/>
          </ac:spMkLst>
        </pc:spChg>
        <pc:graphicFrameChg chg="add mod modGraphic">
          <ac:chgData name="Ali, Syed Waqqas" userId="1b3a5f44-9498-4738-8c4e-8127257d744d" providerId="ADAL" clId="{47A5FD95-D490-45EC-95D9-B790786FFF74}" dt="2024-01-28T17:33:23.922" v="3506" actId="114"/>
          <ac:graphicFrameMkLst>
            <pc:docMk/>
            <pc:sldMk cId="4272003374" sldId="343"/>
            <ac:graphicFrameMk id="10" creationId="{37A9DEEC-073E-C636-FD23-41D49405D763}"/>
          </ac:graphicFrameMkLst>
        </pc:graphicFrame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96970311" sldId="344"/>
        </pc:sldMkLst>
      </pc:sldChg>
      <pc:sldChg chg="addSp modSp add mod">
        <pc:chgData name="Ali, Syed Waqqas" userId="1b3a5f44-9498-4738-8c4e-8127257d744d" providerId="ADAL" clId="{47A5FD95-D490-45EC-95D9-B790786FFF74}" dt="2024-01-28T17:33:19.323" v="3505" actId="114"/>
        <pc:sldMkLst>
          <pc:docMk/>
          <pc:sldMk cId="991988057" sldId="344"/>
        </pc:sldMkLst>
        <pc:spChg chg="mod">
          <ac:chgData name="Ali, Syed Waqqas" userId="1b3a5f44-9498-4738-8c4e-8127257d744d" providerId="ADAL" clId="{47A5FD95-D490-45EC-95D9-B790786FFF74}" dt="2024-01-28T17:24:41.310" v="3008" actId="5793"/>
          <ac:spMkLst>
            <pc:docMk/>
            <pc:sldMk cId="991988057" sldId="344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31:08.016" v="3277" actId="20577"/>
          <ac:spMkLst>
            <pc:docMk/>
            <pc:sldMk cId="991988057" sldId="344"/>
            <ac:spMk id="3" creationId="{B3B2A76D-3F08-9C2B-C3E3-4A25DA409F80}"/>
          </ac:spMkLst>
        </pc:spChg>
        <pc:graphicFrameChg chg="add mod">
          <ac:chgData name="Ali, Syed Waqqas" userId="1b3a5f44-9498-4738-8c4e-8127257d744d" providerId="ADAL" clId="{47A5FD95-D490-45EC-95D9-B790786FFF74}" dt="2024-01-28T17:33:19.323" v="3505" actId="114"/>
          <ac:graphicFrameMkLst>
            <pc:docMk/>
            <pc:sldMk cId="991988057" sldId="344"/>
            <ac:graphicFrameMk id="9" creationId="{B7AEDC64-DD74-F83F-4382-3880B6EC0C5A}"/>
          </ac:graphicFrameMkLst>
        </pc:graphicFrame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770454973" sldId="345"/>
        </pc:sldMkLst>
      </pc:sldChg>
      <pc:sldChg chg="addSp modSp add mod">
        <pc:chgData name="Ali, Syed Waqqas" userId="1b3a5f44-9498-4738-8c4e-8127257d744d" providerId="ADAL" clId="{47A5FD95-D490-45EC-95D9-B790786FFF74}" dt="2024-01-28T17:33:13.876" v="3504" actId="114"/>
        <pc:sldMkLst>
          <pc:docMk/>
          <pc:sldMk cId="3690755565" sldId="345"/>
        </pc:sldMkLst>
        <pc:spChg chg="mod">
          <ac:chgData name="Ali, Syed Waqqas" userId="1b3a5f44-9498-4738-8c4e-8127257d744d" providerId="ADAL" clId="{47A5FD95-D490-45EC-95D9-B790786FFF74}" dt="2024-01-28T17:30:46.467" v="3205" actId="20577"/>
          <ac:spMkLst>
            <pc:docMk/>
            <pc:sldMk cId="3690755565" sldId="345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30:32.469" v="3196" actId="207"/>
          <ac:spMkLst>
            <pc:docMk/>
            <pc:sldMk cId="3690755565" sldId="345"/>
            <ac:spMk id="3" creationId="{B3B2A76D-3F08-9C2B-C3E3-4A25DA409F80}"/>
          </ac:spMkLst>
        </pc:spChg>
        <pc:graphicFrameChg chg="add mod modGraphic">
          <ac:chgData name="Ali, Syed Waqqas" userId="1b3a5f44-9498-4738-8c4e-8127257d744d" providerId="ADAL" clId="{47A5FD95-D490-45EC-95D9-B790786FFF74}" dt="2024-01-28T17:33:13.876" v="3504" actId="114"/>
          <ac:graphicFrameMkLst>
            <pc:docMk/>
            <pc:sldMk cId="3690755565" sldId="345"/>
            <ac:graphicFrameMk id="9" creationId="{94DC0FA8-3DA0-B257-D7AA-7EFAFF67EA31}"/>
          </ac:graphicFrameMkLst>
        </pc:graphicFrame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989156475" sldId="346"/>
        </pc:sldMkLst>
      </pc:sldChg>
      <pc:sldChg chg="addSp delSp modSp add mod">
        <pc:chgData name="Ali, Syed Waqqas" userId="1b3a5f44-9498-4738-8c4e-8127257d744d" providerId="ADAL" clId="{47A5FD95-D490-45EC-95D9-B790786FFF74}" dt="2024-01-28T17:35:17.214" v="3563" actId="20577"/>
        <pc:sldMkLst>
          <pc:docMk/>
          <pc:sldMk cId="2604422211" sldId="346"/>
        </pc:sldMkLst>
        <pc:spChg chg="mod">
          <ac:chgData name="Ali, Syed Waqqas" userId="1b3a5f44-9498-4738-8c4e-8127257d744d" providerId="ADAL" clId="{47A5FD95-D490-45EC-95D9-B790786FFF74}" dt="2024-01-28T17:34:43.530" v="3543" actId="20577"/>
          <ac:spMkLst>
            <pc:docMk/>
            <pc:sldMk cId="2604422211" sldId="346"/>
            <ac:spMk id="2" creationId="{0F38800C-8A7D-E150-1D69-4C942110B9A3}"/>
          </ac:spMkLst>
        </pc:spChg>
        <pc:spChg chg="del mod">
          <ac:chgData name="Ali, Syed Waqqas" userId="1b3a5f44-9498-4738-8c4e-8127257d744d" providerId="ADAL" clId="{47A5FD95-D490-45EC-95D9-B790786FFF74}" dt="2024-01-28T17:31:42.259" v="3289" actId="478"/>
          <ac:spMkLst>
            <pc:docMk/>
            <pc:sldMk cId="2604422211" sldId="346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7:32:25.926" v="3387" actId="1037"/>
          <ac:spMkLst>
            <pc:docMk/>
            <pc:sldMk cId="2604422211" sldId="346"/>
            <ac:spMk id="10" creationId="{81CDEE43-F06C-36DB-FA1D-48E7909A0F04}"/>
          </ac:spMkLst>
        </pc:spChg>
        <pc:spChg chg="add mod">
          <ac:chgData name="Ali, Syed Waqqas" userId="1b3a5f44-9498-4738-8c4e-8127257d744d" providerId="ADAL" clId="{47A5FD95-D490-45EC-95D9-B790786FFF74}" dt="2024-01-28T17:35:17.214" v="3563" actId="20577"/>
          <ac:spMkLst>
            <pc:docMk/>
            <pc:sldMk cId="2604422211" sldId="346"/>
            <ac:spMk id="11" creationId="{0C50A758-7882-48BF-C35D-2B3AF1CC26AD}"/>
          </ac:spMkLst>
        </pc:spChg>
        <pc:graphicFrameChg chg="mod modGraphic">
          <ac:chgData name="Ali, Syed Waqqas" userId="1b3a5f44-9498-4738-8c4e-8127257d744d" providerId="ADAL" clId="{47A5FD95-D490-45EC-95D9-B790786FFF74}" dt="2024-01-28T17:33:09.812" v="3503" actId="114"/>
          <ac:graphicFrameMkLst>
            <pc:docMk/>
            <pc:sldMk cId="2604422211" sldId="346"/>
            <ac:graphicFrameMk id="9" creationId="{94DC0FA8-3DA0-B257-D7AA-7EFAFF67EA31}"/>
          </ac:graphicFrameMkLst>
        </pc:graphicFrameChg>
      </pc:sldChg>
      <pc:sldChg chg="modSp add mod">
        <pc:chgData name="Ali, Syed Waqqas" userId="1b3a5f44-9498-4738-8c4e-8127257d744d" providerId="ADAL" clId="{47A5FD95-D490-45EC-95D9-B790786FFF74}" dt="2024-01-28T17:44:08.163" v="3785" actId="20577"/>
        <pc:sldMkLst>
          <pc:docMk/>
          <pc:sldMk cId="451855025" sldId="347"/>
        </pc:sldMkLst>
        <pc:spChg chg="mod">
          <ac:chgData name="Ali, Syed Waqqas" userId="1b3a5f44-9498-4738-8c4e-8127257d744d" providerId="ADAL" clId="{47A5FD95-D490-45EC-95D9-B790786FFF74}" dt="2024-01-28T17:43:27.253" v="3583" actId="20577"/>
          <ac:spMkLst>
            <pc:docMk/>
            <pc:sldMk cId="451855025" sldId="347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44:08.163" v="3785" actId="20577"/>
          <ac:spMkLst>
            <pc:docMk/>
            <pc:sldMk cId="451855025" sldId="34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518074090" sldId="347"/>
        </pc:sldMkLst>
      </pc:sldChg>
      <pc:sldChg chg="modSp add mod">
        <pc:chgData name="Ali, Syed Waqqas" userId="1b3a5f44-9498-4738-8c4e-8127257d744d" providerId="ADAL" clId="{47A5FD95-D490-45EC-95D9-B790786FFF74}" dt="2024-01-28T17:45:37.050" v="3837" actId="403"/>
        <pc:sldMkLst>
          <pc:docMk/>
          <pc:sldMk cId="504354496" sldId="348"/>
        </pc:sldMkLst>
        <pc:spChg chg="mod">
          <ac:chgData name="Ali, Syed Waqqas" userId="1b3a5f44-9498-4738-8c4e-8127257d744d" providerId="ADAL" clId="{47A5FD95-D490-45EC-95D9-B790786FFF74}" dt="2024-01-28T17:44:32.173" v="3834" actId="20577"/>
          <ac:spMkLst>
            <pc:docMk/>
            <pc:sldMk cId="504354496" sldId="348"/>
            <ac:spMk id="2" creationId="{B5D19C15-72DF-16C9-E8B1-668BC2A4A015}"/>
          </ac:spMkLst>
        </pc:spChg>
        <pc:spChg chg="mod">
          <ac:chgData name="Ali, Syed Waqqas" userId="1b3a5f44-9498-4738-8c4e-8127257d744d" providerId="ADAL" clId="{47A5FD95-D490-45EC-95D9-B790786FFF74}" dt="2024-01-28T17:45:37.050" v="3837" actId="403"/>
          <ac:spMkLst>
            <pc:docMk/>
            <pc:sldMk cId="504354496" sldId="348"/>
            <ac:spMk id="3" creationId="{9E2D5A4E-DA17-E69B-4A49-20131568FACA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715432619" sldId="348"/>
        </pc:sldMkLst>
      </pc:sldChg>
      <pc:sldChg chg="modSp add mod">
        <pc:chgData name="Ali, Syed Waqqas" userId="1b3a5f44-9498-4738-8c4e-8127257d744d" providerId="ADAL" clId="{47A5FD95-D490-45EC-95D9-B790786FFF74}" dt="2024-01-28T17:57:45.074" v="5086" actId="20577"/>
        <pc:sldMkLst>
          <pc:docMk/>
          <pc:sldMk cId="2816167189" sldId="349"/>
        </pc:sldMkLst>
        <pc:spChg chg="mod">
          <ac:chgData name="Ali, Syed Waqqas" userId="1b3a5f44-9498-4738-8c4e-8127257d744d" providerId="ADAL" clId="{47A5FD95-D490-45EC-95D9-B790786FFF74}" dt="2024-01-28T17:46:48.926" v="4100" actId="403"/>
          <ac:spMkLst>
            <pc:docMk/>
            <pc:sldMk cId="2816167189" sldId="349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57:45.074" v="5086" actId="20577"/>
          <ac:spMkLst>
            <pc:docMk/>
            <pc:sldMk cId="2816167189" sldId="349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054027878" sldId="349"/>
        </pc:sldMkLst>
      </pc:sldChg>
      <pc:sldChg chg="modSp add mod">
        <pc:chgData name="Ali, Syed Waqqas" userId="1b3a5f44-9498-4738-8c4e-8127257d744d" providerId="ADAL" clId="{47A5FD95-D490-45EC-95D9-B790786FFF74}" dt="2024-01-28T17:48:04.855" v="4328" actId="20577"/>
        <pc:sldMkLst>
          <pc:docMk/>
          <pc:sldMk cId="2075619128" sldId="350"/>
        </pc:sldMkLst>
        <pc:spChg chg="mod">
          <ac:chgData name="Ali, Syed Waqqas" userId="1b3a5f44-9498-4738-8c4e-8127257d744d" providerId="ADAL" clId="{47A5FD95-D490-45EC-95D9-B790786FFF74}" dt="2024-01-28T17:47:13.653" v="4116" actId="403"/>
          <ac:spMkLst>
            <pc:docMk/>
            <pc:sldMk cId="2075619128" sldId="350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48:04.855" v="4328" actId="20577"/>
          <ac:spMkLst>
            <pc:docMk/>
            <pc:sldMk cId="2075619128" sldId="35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4142359678" sldId="350"/>
        </pc:sldMkLst>
      </pc:sldChg>
      <pc:sldChg chg="modSp add mod">
        <pc:chgData name="Ali, Syed Waqqas" userId="1b3a5f44-9498-4738-8c4e-8127257d744d" providerId="ADAL" clId="{47A5FD95-D490-45EC-95D9-B790786FFF74}" dt="2024-01-28T17:51:49.902" v="4681" actId="20577"/>
        <pc:sldMkLst>
          <pc:docMk/>
          <pc:sldMk cId="1959651914" sldId="351"/>
        </pc:sldMkLst>
        <pc:spChg chg="mod">
          <ac:chgData name="Ali, Syed Waqqas" userId="1b3a5f44-9498-4738-8c4e-8127257d744d" providerId="ADAL" clId="{47A5FD95-D490-45EC-95D9-B790786FFF74}" dt="2024-01-28T17:49:16.546" v="4401" actId="20577"/>
          <ac:spMkLst>
            <pc:docMk/>
            <pc:sldMk cId="1959651914" sldId="351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51:49.902" v="4681" actId="20577"/>
          <ac:spMkLst>
            <pc:docMk/>
            <pc:sldMk cId="1959651914" sldId="351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300604787" sldId="351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675907190" sldId="352"/>
        </pc:sldMkLst>
      </pc:sldChg>
      <pc:sldChg chg="modSp add mod">
        <pc:chgData name="Ali, Syed Waqqas" userId="1b3a5f44-9498-4738-8c4e-8127257d744d" providerId="ADAL" clId="{47A5FD95-D490-45EC-95D9-B790786FFF74}" dt="2024-01-28T17:58:22.644" v="5108" actId="20577"/>
        <pc:sldMkLst>
          <pc:docMk/>
          <pc:sldMk cId="2793619243" sldId="352"/>
        </pc:sldMkLst>
        <pc:spChg chg="mod">
          <ac:chgData name="Ali, Syed Waqqas" userId="1b3a5f44-9498-4738-8c4e-8127257d744d" providerId="ADAL" clId="{47A5FD95-D490-45EC-95D9-B790786FFF74}" dt="2024-01-28T17:58:22.644" v="5108" actId="20577"/>
          <ac:spMkLst>
            <pc:docMk/>
            <pc:sldMk cId="2793619243" sldId="352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47A5FD95-D490-45EC-95D9-B790786FFF74}" dt="2024-01-28T20:10:47.084" v="13863" actId="20577"/>
        <pc:sldMkLst>
          <pc:docMk/>
          <pc:sldMk cId="98565322" sldId="353"/>
        </pc:sldMkLst>
        <pc:spChg chg="mod">
          <ac:chgData name="Ali, Syed Waqqas" userId="1b3a5f44-9498-4738-8c4e-8127257d744d" providerId="ADAL" clId="{47A5FD95-D490-45EC-95D9-B790786FFF74}" dt="2024-01-28T17:58:34.667" v="5130" actId="20577"/>
          <ac:spMkLst>
            <pc:docMk/>
            <pc:sldMk cId="98565322" sldId="353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20:10:47.084" v="13863" actId="20577"/>
          <ac:spMkLst>
            <pc:docMk/>
            <pc:sldMk cId="98565322" sldId="353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44198175" sldId="353"/>
        </pc:sldMkLst>
      </pc:sldChg>
      <pc:sldChg chg="addSp modSp add mod">
        <pc:chgData name="Ali, Syed Waqqas" userId="1b3a5f44-9498-4738-8c4e-8127257d744d" providerId="ADAL" clId="{47A5FD95-D490-45EC-95D9-B790786FFF74}" dt="2024-01-28T18:04:29.321" v="5985" actId="207"/>
        <pc:sldMkLst>
          <pc:docMk/>
          <pc:sldMk cId="1654999920" sldId="354"/>
        </pc:sldMkLst>
        <pc:spChg chg="mod">
          <ac:chgData name="Ali, Syed Waqqas" userId="1b3a5f44-9498-4738-8c4e-8127257d744d" providerId="ADAL" clId="{47A5FD95-D490-45EC-95D9-B790786FFF74}" dt="2024-01-28T18:02:06.228" v="5757" actId="20577"/>
          <ac:spMkLst>
            <pc:docMk/>
            <pc:sldMk cId="1654999920" sldId="354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04:29.321" v="5985" actId="207"/>
          <ac:spMkLst>
            <pc:docMk/>
            <pc:sldMk cId="1654999920" sldId="354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8:03:46.364" v="5945" actId="207"/>
          <ac:spMkLst>
            <pc:docMk/>
            <pc:sldMk cId="1654999920" sldId="354"/>
            <ac:spMk id="9" creationId="{C9AC9B30-0D1A-5C87-5B5E-8376901B3A35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288398384" sldId="354"/>
        </pc:sldMkLst>
      </pc:sldChg>
      <pc:sldChg chg="modSp add mod">
        <pc:chgData name="Ali, Syed Waqqas" userId="1b3a5f44-9498-4738-8c4e-8127257d744d" providerId="ADAL" clId="{47A5FD95-D490-45EC-95D9-B790786FFF74}" dt="2024-01-28T18:05:00.096" v="6011" actId="403"/>
        <pc:sldMkLst>
          <pc:docMk/>
          <pc:sldMk cId="1367689236" sldId="355"/>
        </pc:sldMkLst>
        <pc:spChg chg="mod">
          <ac:chgData name="Ali, Syed Waqqas" userId="1b3a5f44-9498-4738-8c4e-8127257d744d" providerId="ADAL" clId="{47A5FD95-D490-45EC-95D9-B790786FFF74}" dt="2024-01-28T18:04:51.010" v="6001" actId="20577"/>
          <ac:spMkLst>
            <pc:docMk/>
            <pc:sldMk cId="1367689236" sldId="355"/>
            <ac:spMk id="2" creationId="{47BAB8DC-792C-43B5-3EBC-D7F7902B705A}"/>
          </ac:spMkLst>
        </pc:spChg>
        <pc:spChg chg="mod">
          <ac:chgData name="Ali, Syed Waqqas" userId="1b3a5f44-9498-4738-8c4e-8127257d744d" providerId="ADAL" clId="{47A5FD95-D490-45EC-95D9-B790786FFF74}" dt="2024-01-28T18:05:00.096" v="6011" actId="403"/>
          <ac:spMkLst>
            <pc:docMk/>
            <pc:sldMk cId="1367689236" sldId="355"/>
            <ac:spMk id="3" creationId="{BCCBD51B-BCC7-C30F-0903-3C0B674C3654}"/>
          </ac:spMkLst>
        </pc:spChg>
        <pc:spChg chg="mod">
          <ac:chgData name="Ali, Syed Waqqas" userId="1b3a5f44-9498-4738-8c4e-8127257d744d" providerId="ADAL" clId="{47A5FD95-D490-45EC-95D9-B790786FFF74}" dt="2024-01-28T18:04:42.992" v="5988" actId="403"/>
          <ac:spMkLst>
            <pc:docMk/>
            <pc:sldMk cId="1367689236" sldId="355"/>
            <ac:spMk id="4" creationId="{17CA0B60-B747-3E6E-93DD-284D529CBF6A}"/>
          </ac:spMkLst>
        </pc:spChg>
        <pc:spChg chg="mod">
          <ac:chgData name="Ali, Syed Waqqas" userId="1b3a5f44-9498-4738-8c4e-8127257d744d" providerId="ADAL" clId="{47A5FD95-D490-45EC-95D9-B790786FFF74}" dt="2024-01-28T18:05:00.096" v="6011" actId="403"/>
          <ac:spMkLst>
            <pc:docMk/>
            <pc:sldMk cId="1367689236" sldId="355"/>
            <ac:spMk id="5" creationId="{AB5831DD-238E-616E-8453-C5EC67052E0A}"/>
          </ac:spMkLst>
        </pc:spChg>
        <pc:spChg chg="mod">
          <ac:chgData name="Ali, Syed Waqqas" userId="1b3a5f44-9498-4738-8c4e-8127257d744d" providerId="ADAL" clId="{47A5FD95-D490-45EC-95D9-B790786FFF74}" dt="2024-01-28T18:04:42.992" v="5988" actId="403"/>
          <ac:spMkLst>
            <pc:docMk/>
            <pc:sldMk cId="1367689236" sldId="355"/>
            <ac:spMk id="6" creationId="{0B409958-BD7F-BA57-4C4D-20FADD342AD8}"/>
          </ac:spMkLst>
        </pc:spChg>
      </pc:sldChg>
      <pc:sldChg chg="add del">
        <pc:chgData name="Ali, Syed Waqqas" userId="1b3a5f44-9498-4738-8c4e-8127257d744d" providerId="ADAL" clId="{47A5FD95-D490-45EC-95D9-B790786FFF74}" dt="2024-01-28T18:03:11.740" v="5842" actId="47"/>
        <pc:sldMkLst>
          <pc:docMk/>
          <pc:sldMk cId="2489727388" sldId="355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705043978" sldId="355"/>
        </pc:sldMkLst>
      </pc:sldChg>
      <pc:sldChg chg="addSp delSp modSp add mod">
        <pc:chgData name="Ali, Syed Waqqas" userId="1b3a5f44-9498-4738-8c4e-8127257d744d" providerId="ADAL" clId="{47A5FD95-D490-45EC-95D9-B790786FFF74}" dt="2024-01-28T18:13:26.723" v="6374" actId="207"/>
        <pc:sldMkLst>
          <pc:docMk/>
          <pc:sldMk cId="842998809" sldId="356"/>
        </pc:sldMkLst>
        <pc:spChg chg="mod">
          <ac:chgData name="Ali, Syed Waqqas" userId="1b3a5f44-9498-4738-8c4e-8127257d744d" providerId="ADAL" clId="{47A5FD95-D490-45EC-95D9-B790786FFF74}" dt="2024-01-28T18:05:21.454" v="6034" actId="20577"/>
          <ac:spMkLst>
            <pc:docMk/>
            <pc:sldMk cId="842998809" sldId="356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11:36.389" v="6304" actId="207"/>
          <ac:spMkLst>
            <pc:docMk/>
            <pc:sldMk cId="842998809" sldId="356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8:06:47.463" v="6137" actId="1036"/>
          <ac:spMkLst>
            <pc:docMk/>
            <pc:sldMk cId="842998809" sldId="356"/>
            <ac:spMk id="9" creationId="{FD0E45F6-1CAB-080C-E0AC-7B44F92F4D3F}"/>
          </ac:spMkLst>
        </pc:spChg>
        <pc:spChg chg="add mod">
          <ac:chgData name="Ali, Syed Waqqas" userId="1b3a5f44-9498-4738-8c4e-8127257d744d" providerId="ADAL" clId="{47A5FD95-D490-45EC-95D9-B790786FFF74}" dt="2024-01-28T18:06:47.463" v="6137" actId="1036"/>
          <ac:spMkLst>
            <pc:docMk/>
            <pc:sldMk cId="842998809" sldId="356"/>
            <ac:spMk id="10" creationId="{357D3466-7E64-673B-A0DE-2B15C169B1C8}"/>
          </ac:spMkLst>
        </pc:spChg>
        <pc:spChg chg="add mod">
          <ac:chgData name="Ali, Syed Waqqas" userId="1b3a5f44-9498-4738-8c4e-8127257d744d" providerId="ADAL" clId="{47A5FD95-D490-45EC-95D9-B790786FFF74}" dt="2024-01-28T18:13:26.723" v="6374" actId="207"/>
          <ac:spMkLst>
            <pc:docMk/>
            <pc:sldMk cId="842998809" sldId="356"/>
            <ac:spMk id="11" creationId="{45BEFAA5-F37B-1F3C-F2F2-35B311DA0E32}"/>
          </ac:spMkLst>
        </pc:spChg>
        <pc:spChg chg="add mod">
          <ac:chgData name="Ali, Syed Waqqas" userId="1b3a5f44-9498-4738-8c4e-8127257d744d" providerId="ADAL" clId="{47A5FD95-D490-45EC-95D9-B790786FFF74}" dt="2024-01-28T18:08:58.316" v="6219" actId="692"/>
          <ac:spMkLst>
            <pc:docMk/>
            <pc:sldMk cId="842998809" sldId="356"/>
            <ac:spMk id="15" creationId="{B448B3FB-30B1-27C5-CDB8-E373D370CB74}"/>
          </ac:spMkLst>
        </pc:spChg>
        <pc:spChg chg="add del mod">
          <ac:chgData name="Ali, Syed Waqqas" userId="1b3a5f44-9498-4738-8c4e-8127257d744d" providerId="ADAL" clId="{47A5FD95-D490-45EC-95D9-B790786FFF74}" dt="2024-01-28T18:10:47.471" v="6253" actId="478"/>
          <ac:spMkLst>
            <pc:docMk/>
            <pc:sldMk cId="842998809" sldId="356"/>
            <ac:spMk id="16" creationId="{B01794B4-4788-C509-855C-3566F43C75B4}"/>
          </ac:spMkLst>
        </pc:spChg>
        <pc:spChg chg="add del mod">
          <ac:chgData name="Ali, Syed Waqqas" userId="1b3a5f44-9498-4738-8c4e-8127257d744d" providerId="ADAL" clId="{47A5FD95-D490-45EC-95D9-B790786FFF74}" dt="2024-01-28T18:10:44.662" v="6249" actId="478"/>
          <ac:spMkLst>
            <pc:docMk/>
            <pc:sldMk cId="842998809" sldId="356"/>
            <ac:spMk id="17" creationId="{6AD88895-DD04-16AE-5149-356A95D9F07D}"/>
          </ac:spMkLst>
        </pc:spChg>
        <pc:spChg chg="add del mod">
          <ac:chgData name="Ali, Syed Waqqas" userId="1b3a5f44-9498-4738-8c4e-8127257d744d" providerId="ADAL" clId="{47A5FD95-D490-45EC-95D9-B790786FFF74}" dt="2024-01-28T18:09:49.591" v="6231"/>
          <ac:spMkLst>
            <pc:docMk/>
            <pc:sldMk cId="842998809" sldId="356"/>
            <ac:spMk id="23" creationId="{3489AFC9-3812-0D7D-72D2-B01A7FF204A6}"/>
          </ac:spMkLst>
        </pc:spChg>
        <pc:spChg chg="add del mod">
          <ac:chgData name="Ali, Syed Waqqas" userId="1b3a5f44-9498-4738-8c4e-8127257d744d" providerId="ADAL" clId="{47A5FD95-D490-45EC-95D9-B790786FFF74}" dt="2024-01-28T18:10:45.793" v="6250" actId="478"/>
          <ac:spMkLst>
            <pc:docMk/>
            <pc:sldMk cId="842998809" sldId="356"/>
            <ac:spMk id="24" creationId="{8D1E682E-56B9-52D5-27E8-48F0608A599A}"/>
          </ac:spMkLst>
        </pc:spChg>
        <pc:cxnChg chg="add mod">
          <ac:chgData name="Ali, Syed Waqqas" userId="1b3a5f44-9498-4738-8c4e-8127257d744d" providerId="ADAL" clId="{47A5FD95-D490-45EC-95D9-B790786FFF74}" dt="2024-01-28T18:07:40.858" v="6206" actId="692"/>
          <ac:cxnSpMkLst>
            <pc:docMk/>
            <pc:sldMk cId="842998809" sldId="356"/>
            <ac:cxnSpMk id="13" creationId="{D917D17A-D6DC-1C23-4857-A8EDC583BB7E}"/>
          </ac:cxnSpMkLst>
        </pc:cxnChg>
        <pc:cxnChg chg="add mod">
          <ac:chgData name="Ali, Syed Waqqas" userId="1b3a5f44-9498-4738-8c4e-8127257d744d" providerId="ADAL" clId="{47A5FD95-D490-45EC-95D9-B790786FFF74}" dt="2024-01-28T18:07:48.889" v="6209" actId="1076"/>
          <ac:cxnSpMkLst>
            <pc:docMk/>
            <pc:sldMk cId="842998809" sldId="356"/>
            <ac:cxnSpMk id="14" creationId="{C8603BC4-3FA0-29C5-26BA-529F4D793CC8}"/>
          </ac:cxnSpMkLst>
        </pc:cxnChg>
        <pc:cxnChg chg="add del mod">
          <ac:chgData name="Ali, Syed Waqqas" userId="1b3a5f44-9498-4738-8c4e-8127257d744d" providerId="ADAL" clId="{47A5FD95-D490-45EC-95D9-B790786FFF74}" dt="2024-01-28T18:10:46.841" v="6252" actId="478"/>
          <ac:cxnSpMkLst>
            <pc:docMk/>
            <pc:sldMk cId="842998809" sldId="356"/>
            <ac:cxnSpMk id="18" creationId="{78F00BC4-464A-8367-9133-015872F06A7A}"/>
          </ac:cxnSpMkLst>
        </pc:cxnChg>
        <pc:cxnChg chg="add del mod">
          <ac:chgData name="Ali, Syed Waqqas" userId="1b3a5f44-9498-4738-8c4e-8127257d744d" providerId="ADAL" clId="{47A5FD95-D490-45EC-95D9-B790786FFF74}" dt="2024-01-28T18:10:42.671" v="6248" actId="478"/>
          <ac:cxnSpMkLst>
            <pc:docMk/>
            <pc:sldMk cId="842998809" sldId="356"/>
            <ac:cxnSpMk id="19" creationId="{E084D109-DF36-4522-59FC-F001A84A1029}"/>
          </ac:cxnSpMkLst>
        </pc:cxnChg>
        <pc:cxnChg chg="add del mod">
          <ac:chgData name="Ali, Syed Waqqas" userId="1b3a5f44-9498-4738-8c4e-8127257d744d" providerId="ADAL" clId="{47A5FD95-D490-45EC-95D9-B790786FFF74}" dt="2024-01-28T18:10:46.365" v="6251" actId="478"/>
          <ac:cxnSpMkLst>
            <pc:docMk/>
            <pc:sldMk cId="842998809" sldId="356"/>
            <ac:cxnSpMk id="20" creationId="{BAFC079F-20EA-C728-F1F4-ACE036774535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089526822" sldId="356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372455313" sldId="357"/>
        </pc:sldMkLst>
      </pc:sldChg>
      <pc:sldChg chg="modSp add mod">
        <pc:chgData name="Ali, Syed Waqqas" userId="1b3a5f44-9498-4738-8c4e-8127257d744d" providerId="ADAL" clId="{47A5FD95-D490-45EC-95D9-B790786FFF74}" dt="2024-01-28T18:13:19.976" v="6373" actId="207"/>
        <pc:sldMkLst>
          <pc:docMk/>
          <pc:sldMk cId="3826846769" sldId="357"/>
        </pc:sldMkLst>
        <pc:spChg chg="mod">
          <ac:chgData name="Ali, Syed Waqqas" userId="1b3a5f44-9498-4738-8c4e-8127257d744d" providerId="ADAL" clId="{47A5FD95-D490-45EC-95D9-B790786FFF74}" dt="2024-01-28T18:13:19.976" v="6373" actId="207"/>
          <ac:spMkLst>
            <pc:docMk/>
            <pc:sldMk cId="3826846769" sldId="357"/>
            <ac:spMk id="3" creationId="{B3B2A76D-3F08-9C2B-C3E3-4A25DA409F80}"/>
          </ac:spMkLst>
        </pc:spChg>
        <pc:spChg chg="mod">
          <ac:chgData name="Ali, Syed Waqqas" userId="1b3a5f44-9498-4738-8c4e-8127257d744d" providerId="ADAL" clId="{47A5FD95-D490-45EC-95D9-B790786FFF74}" dt="2024-01-28T18:13:13.429" v="6371" actId="207"/>
          <ac:spMkLst>
            <pc:docMk/>
            <pc:sldMk cId="3826846769" sldId="357"/>
            <ac:spMk id="11" creationId="{45BEFAA5-F37B-1F3C-F2F2-35B311DA0E32}"/>
          </ac:spMkLst>
        </pc:spChg>
        <pc:spChg chg="mod">
          <ac:chgData name="Ali, Syed Waqqas" userId="1b3a5f44-9498-4738-8c4e-8127257d744d" providerId="ADAL" clId="{47A5FD95-D490-45EC-95D9-B790786FFF74}" dt="2024-01-28T18:11:28.118" v="6303" actId="207"/>
          <ac:spMkLst>
            <pc:docMk/>
            <pc:sldMk cId="3826846769" sldId="357"/>
            <ac:spMk id="24" creationId="{8D1E682E-56B9-52D5-27E8-48F0608A599A}"/>
          </ac:spMkLst>
        </pc:spChg>
      </pc:sldChg>
      <pc:sldChg chg="addSp modSp add mod">
        <pc:chgData name="Ali, Syed Waqqas" userId="1b3a5f44-9498-4738-8c4e-8127257d744d" providerId="ADAL" clId="{47A5FD95-D490-45EC-95D9-B790786FFF74}" dt="2024-01-28T20:08:32.785" v="13746" actId="207"/>
        <pc:sldMkLst>
          <pc:docMk/>
          <pc:sldMk cId="1077146686" sldId="358"/>
        </pc:sldMkLst>
        <pc:spChg chg="mod">
          <ac:chgData name="Ali, Syed Waqqas" userId="1b3a5f44-9498-4738-8c4e-8127257d744d" providerId="ADAL" clId="{47A5FD95-D490-45EC-95D9-B790786FFF74}" dt="2024-01-28T20:08:32.785" v="13746" actId="207"/>
          <ac:spMkLst>
            <pc:docMk/>
            <pc:sldMk cId="1077146686" sldId="358"/>
            <ac:spMk id="3" creationId="{B3B2A76D-3F08-9C2B-C3E3-4A25DA409F80}"/>
          </ac:spMkLst>
        </pc:spChg>
        <pc:spChg chg="mod">
          <ac:chgData name="Ali, Syed Waqqas" userId="1b3a5f44-9498-4738-8c4e-8127257d744d" providerId="ADAL" clId="{47A5FD95-D490-45EC-95D9-B790786FFF74}" dt="2024-01-28T18:13:09.574" v="6370" actId="207"/>
          <ac:spMkLst>
            <pc:docMk/>
            <pc:sldMk cId="1077146686" sldId="358"/>
            <ac:spMk id="11" creationId="{45BEFAA5-F37B-1F3C-F2F2-35B311DA0E32}"/>
          </ac:spMkLst>
        </pc:spChg>
        <pc:spChg chg="add mod">
          <ac:chgData name="Ali, Syed Waqqas" userId="1b3a5f44-9498-4738-8c4e-8127257d744d" providerId="ADAL" clId="{47A5FD95-D490-45EC-95D9-B790786FFF74}" dt="2024-01-28T18:13:36.736" v="6375" actId="207"/>
          <ac:spMkLst>
            <pc:docMk/>
            <pc:sldMk cId="1077146686" sldId="358"/>
            <ac:spMk id="23" creationId="{749263FE-6D46-8CCC-3F89-9683206B9899}"/>
          </ac:spMkLst>
        </pc:spChg>
        <pc:spChg chg="add mod">
          <ac:chgData name="Ali, Syed Waqqas" userId="1b3a5f44-9498-4738-8c4e-8127257d744d" providerId="ADAL" clId="{47A5FD95-D490-45EC-95D9-B790786FFF74}" dt="2024-01-28T18:13:36.736" v="6375" actId="207"/>
          <ac:spMkLst>
            <pc:docMk/>
            <pc:sldMk cId="1077146686" sldId="358"/>
            <ac:spMk id="25" creationId="{3530DC65-BB51-385E-BEC4-1F22BF2254A1}"/>
          </ac:spMkLst>
        </pc:spChg>
        <pc:spChg chg="add mod">
          <ac:chgData name="Ali, Syed Waqqas" userId="1b3a5f44-9498-4738-8c4e-8127257d744d" providerId="ADAL" clId="{47A5FD95-D490-45EC-95D9-B790786FFF74}" dt="2024-01-28T18:13:01.206" v="6365" actId="20577"/>
          <ac:spMkLst>
            <pc:docMk/>
            <pc:sldMk cId="1077146686" sldId="358"/>
            <ac:spMk id="26" creationId="{89235210-5B97-DD98-A0DD-77B5A7B86109}"/>
          </ac:spMkLst>
        </pc:spChg>
        <pc:spChg chg="add mod">
          <ac:chgData name="Ali, Syed Waqqas" userId="1b3a5f44-9498-4738-8c4e-8127257d744d" providerId="ADAL" clId="{47A5FD95-D490-45EC-95D9-B790786FFF74}" dt="2024-01-28T18:17:17.714" v="6438"/>
          <ac:spMkLst>
            <pc:docMk/>
            <pc:sldMk cId="1077146686" sldId="358"/>
            <ac:spMk id="27" creationId="{245112BF-CD77-B1B4-1C7A-1A8B29EB814B}"/>
          </ac:spMkLst>
        </pc:spChg>
        <pc:cxnChg chg="add mod">
          <ac:chgData name="Ali, Syed Waqqas" userId="1b3a5f44-9498-4738-8c4e-8127257d744d" providerId="ADAL" clId="{47A5FD95-D490-45EC-95D9-B790786FFF74}" dt="2024-01-28T18:12:38.825" v="6356" actId="1076"/>
          <ac:cxnSpMkLst>
            <pc:docMk/>
            <pc:sldMk cId="1077146686" sldId="358"/>
            <ac:cxnSpMk id="12" creationId="{C9D9DD6F-80D2-C729-1EB1-4397A1E15B69}"/>
          </ac:cxnSpMkLst>
        </pc:cxnChg>
        <pc:cxnChg chg="add mod">
          <ac:chgData name="Ali, Syed Waqqas" userId="1b3a5f44-9498-4738-8c4e-8127257d744d" providerId="ADAL" clId="{47A5FD95-D490-45EC-95D9-B790786FFF74}" dt="2024-01-28T18:12:38.825" v="6356" actId="1076"/>
          <ac:cxnSpMkLst>
            <pc:docMk/>
            <pc:sldMk cId="1077146686" sldId="358"/>
            <ac:cxnSpMk id="21" creationId="{A7B9A329-6E53-006E-24B3-8E8D95913CAC}"/>
          </ac:cxnSpMkLst>
        </pc:cxnChg>
        <pc:cxnChg chg="add mod">
          <ac:chgData name="Ali, Syed Waqqas" userId="1b3a5f44-9498-4738-8c4e-8127257d744d" providerId="ADAL" clId="{47A5FD95-D490-45EC-95D9-B790786FFF74}" dt="2024-01-28T18:12:38.825" v="6356" actId="1076"/>
          <ac:cxnSpMkLst>
            <pc:docMk/>
            <pc:sldMk cId="1077146686" sldId="358"/>
            <ac:cxnSpMk id="22" creationId="{7C16DD24-FC74-D6AE-F87F-311357C2ACDE}"/>
          </ac:cxnSpMkLst>
        </pc:cxnChg>
        <pc:cxnChg chg="add mod">
          <ac:chgData name="Ali, Syed Waqqas" userId="1b3a5f44-9498-4738-8c4e-8127257d744d" providerId="ADAL" clId="{47A5FD95-D490-45EC-95D9-B790786FFF74}" dt="2024-01-28T18:17:17.714" v="6438"/>
          <ac:cxnSpMkLst>
            <pc:docMk/>
            <pc:sldMk cId="1077146686" sldId="358"/>
            <ac:cxnSpMk id="28" creationId="{3A35FF08-324D-AAE0-6E69-3CE85BB3BCE2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682292137" sldId="358"/>
        </pc:sldMkLst>
      </pc:sldChg>
      <pc:sldChg chg="addSp modSp add mod">
        <pc:chgData name="Ali, Syed Waqqas" userId="1b3a5f44-9498-4738-8c4e-8127257d744d" providerId="ADAL" clId="{47A5FD95-D490-45EC-95D9-B790786FFF74}" dt="2024-01-28T20:08:00.164" v="13739" actId="20577"/>
        <pc:sldMkLst>
          <pc:docMk/>
          <pc:sldMk cId="2774115992" sldId="359"/>
        </pc:sldMkLst>
        <pc:spChg chg="mod">
          <ac:chgData name="Ali, Syed Waqqas" userId="1b3a5f44-9498-4738-8c4e-8127257d744d" providerId="ADAL" clId="{47A5FD95-D490-45EC-95D9-B790786FFF74}" dt="2024-01-28T20:08:00.164" v="13739" actId="20577"/>
          <ac:spMkLst>
            <pc:docMk/>
            <pc:sldMk cId="2774115992" sldId="359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8:14:35.529" v="6413" actId="1076"/>
          <ac:spMkLst>
            <pc:docMk/>
            <pc:sldMk cId="2774115992" sldId="359"/>
            <ac:spMk id="27" creationId="{D1AB42CD-2BB3-7A2E-7E65-D949AD665EE0}"/>
          </ac:spMkLst>
        </pc:spChg>
        <pc:spChg chg="add mod">
          <ac:chgData name="Ali, Syed Waqqas" userId="1b3a5f44-9498-4738-8c4e-8127257d744d" providerId="ADAL" clId="{47A5FD95-D490-45EC-95D9-B790786FFF74}" dt="2024-01-28T18:14:35.529" v="6413" actId="1076"/>
          <ac:spMkLst>
            <pc:docMk/>
            <pc:sldMk cId="2774115992" sldId="359"/>
            <ac:spMk id="28" creationId="{959FE371-6E51-7C5A-96FD-8F02D1DB5351}"/>
          </ac:spMkLst>
        </pc:spChg>
        <pc:spChg chg="add mod">
          <ac:chgData name="Ali, Syed Waqqas" userId="1b3a5f44-9498-4738-8c4e-8127257d744d" providerId="ADAL" clId="{47A5FD95-D490-45EC-95D9-B790786FFF74}" dt="2024-01-28T18:14:40.620" v="6415" actId="20577"/>
          <ac:spMkLst>
            <pc:docMk/>
            <pc:sldMk cId="2774115992" sldId="359"/>
            <ac:spMk id="32" creationId="{C7BE754F-A1D1-A854-0D1C-09EF93EA16E1}"/>
          </ac:spMkLst>
        </pc:spChg>
        <pc:spChg chg="add mod">
          <ac:chgData name="Ali, Syed Waqqas" userId="1b3a5f44-9498-4738-8c4e-8127257d744d" providerId="ADAL" clId="{47A5FD95-D490-45EC-95D9-B790786FFF74}" dt="2024-01-28T18:17:14.855" v="6437"/>
          <ac:spMkLst>
            <pc:docMk/>
            <pc:sldMk cId="2774115992" sldId="359"/>
            <ac:spMk id="33" creationId="{529A6728-A5BA-690C-FF47-2DFD198B0112}"/>
          </ac:spMkLst>
        </pc:spChg>
        <pc:cxnChg chg="add mod">
          <ac:chgData name="Ali, Syed Waqqas" userId="1b3a5f44-9498-4738-8c4e-8127257d744d" providerId="ADAL" clId="{47A5FD95-D490-45EC-95D9-B790786FFF74}" dt="2024-01-28T18:14:35.529" v="6413" actId="1076"/>
          <ac:cxnSpMkLst>
            <pc:docMk/>
            <pc:sldMk cId="2774115992" sldId="359"/>
            <ac:cxnSpMk id="29" creationId="{55F562DC-D7CF-C60C-1CD9-AFB462613E55}"/>
          </ac:cxnSpMkLst>
        </pc:cxnChg>
        <pc:cxnChg chg="add mod">
          <ac:chgData name="Ali, Syed Waqqas" userId="1b3a5f44-9498-4738-8c4e-8127257d744d" providerId="ADAL" clId="{47A5FD95-D490-45EC-95D9-B790786FFF74}" dt="2024-01-28T18:14:35.529" v="6413" actId="1076"/>
          <ac:cxnSpMkLst>
            <pc:docMk/>
            <pc:sldMk cId="2774115992" sldId="359"/>
            <ac:cxnSpMk id="30" creationId="{17F849E1-BA39-2C70-CEAD-807978310055}"/>
          </ac:cxnSpMkLst>
        </pc:cxnChg>
        <pc:cxnChg chg="add mod">
          <ac:chgData name="Ali, Syed Waqqas" userId="1b3a5f44-9498-4738-8c4e-8127257d744d" providerId="ADAL" clId="{47A5FD95-D490-45EC-95D9-B790786FFF74}" dt="2024-01-28T18:14:35.529" v="6413" actId="1076"/>
          <ac:cxnSpMkLst>
            <pc:docMk/>
            <pc:sldMk cId="2774115992" sldId="359"/>
            <ac:cxnSpMk id="31" creationId="{446BD87C-56B0-6286-AC99-DC60256F7D89}"/>
          </ac:cxnSpMkLst>
        </pc:cxnChg>
        <pc:cxnChg chg="add mod">
          <ac:chgData name="Ali, Syed Waqqas" userId="1b3a5f44-9498-4738-8c4e-8127257d744d" providerId="ADAL" clId="{47A5FD95-D490-45EC-95D9-B790786FFF74}" dt="2024-01-28T18:17:14.855" v="6437"/>
          <ac:cxnSpMkLst>
            <pc:docMk/>
            <pc:sldMk cId="2774115992" sldId="359"/>
            <ac:cxnSpMk id="34" creationId="{9D92DD5C-4FA1-3487-7170-7D3136B80441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817779914" sldId="359"/>
        </pc:sldMkLst>
      </pc:sldChg>
      <pc:sldChg chg="addSp modSp add mod">
        <pc:chgData name="Ali, Syed Waqqas" userId="1b3a5f44-9498-4738-8c4e-8127257d744d" providerId="ADAL" clId="{47A5FD95-D490-45EC-95D9-B790786FFF74}" dt="2024-01-28T18:17:06.074" v="6436" actId="20577"/>
        <pc:sldMkLst>
          <pc:docMk/>
          <pc:sldMk cId="2366625681" sldId="360"/>
        </pc:sldMkLst>
        <pc:spChg chg="mod">
          <ac:chgData name="Ali, Syed Waqqas" userId="1b3a5f44-9498-4738-8c4e-8127257d744d" providerId="ADAL" clId="{47A5FD95-D490-45EC-95D9-B790786FFF74}" dt="2024-01-28T18:15:22.881" v="6423" actId="207"/>
          <ac:spMkLst>
            <pc:docMk/>
            <pc:sldMk cId="2366625681" sldId="360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8:15:48.140" v="6432" actId="207"/>
          <ac:spMkLst>
            <pc:docMk/>
            <pc:sldMk cId="2366625681" sldId="360"/>
            <ac:spMk id="33" creationId="{035C5F45-78D9-7DB1-78A3-208E9B49F866}"/>
          </ac:spMkLst>
        </pc:spChg>
        <pc:spChg chg="add mod">
          <ac:chgData name="Ali, Syed Waqqas" userId="1b3a5f44-9498-4738-8c4e-8127257d744d" providerId="ADAL" clId="{47A5FD95-D490-45EC-95D9-B790786FFF74}" dt="2024-01-28T18:15:48.140" v="6432" actId="207"/>
          <ac:spMkLst>
            <pc:docMk/>
            <pc:sldMk cId="2366625681" sldId="360"/>
            <ac:spMk id="35" creationId="{48D22C0F-AFBB-476E-1368-8830BE612988}"/>
          </ac:spMkLst>
        </pc:spChg>
        <pc:spChg chg="add mod">
          <ac:chgData name="Ali, Syed Waqqas" userId="1b3a5f44-9498-4738-8c4e-8127257d744d" providerId="ADAL" clId="{47A5FD95-D490-45EC-95D9-B790786FFF74}" dt="2024-01-28T18:17:06.074" v="6436" actId="20577"/>
          <ac:spMkLst>
            <pc:docMk/>
            <pc:sldMk cId="2366625681" sldId="360"/>
            <ac:spMk id="37" creationId="{D3804B28-F95E-06F1-AD92-EFE4C1DB0671}"/>
          </ac:spMkLst>
        </pc:spChg>
        <pc:cxnChg chg="add mod">
          <ac:chgData name="Ali, Syed Waqqas" userId="1b3a5f44-9498-4738-8c4e-8127257d744d" providerId="ADAL" clId="{47A5FD95-D490-45EC-95D9-B790786FFF74}" dt="2024-01-28T18:15:29.658" v="6425" actId="1076"/>
          <ac:cxnSpMkLst>
            <pc:docMk/>
            <pc:sldMk cId="2366625681" sldId="360"/>
            <ac:cxnSpMk id="34" creationId="{466ED4E5-4FB2-63BC-4055-69FC25DF448B}"/>
          </ac:cxnSpMkLst>
        </pc:cxnChg>
        <pc:cxnChg chg="add mod">
          <ac:chgData name="Ali, Syed Waqqas" userId="1b3a5f44-9498-4738-8c4e-8127257d744d" providerId="ADAL" clId="{47A5FD95-D490-45EC-95D9-B790786FFF74}" dt="2024-01-28T18:15:35.861" v="6427" actId="1076"/>
          <ac:cxnSpMkLst>
            <pc:docMk/>
            <pc:sldMk cId="2366625681" sldId="360"/>
            <ac:cxnSpMk id="36" creationId="{8E2B390E-95FA-2D1B-C52B-8F7D8681977D}"/>
          </ac:cxnSpMkLst>
        </pc:cxnChg>
        <pc:cxnChg chg="add mod">
          <ac:chgData name="Ali, Syed Waqqas" userId="1b3a5f44-9498-4738-8c4e-8127257d744d" providerId="ADAL" clId="{47A5FD95-D490-45EC-95D9-B790786FFF74}" dt="2024-01-28T18:17:03.982" v="6434" actId="1076"/>
          <ac:cxnSpMkLst>
            <pc:docMk/>
            <pc:sldMk cId="2366625681" sldId="360"/>
            <ac:cxnSpMk id="38" creationId="{71DECCCC-1138-3553-F51D-DAF8D2163A51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705275185" sldId="360"/>
        </pc:sldMkLst>
      </pc:sldChg>
      <pc:sldChg chg="addSp modSp add mod">
        <pc:chgData name="Ali, Syed Waqqas" userId="1b3a5f44-9498-4738-8c4e-8127257d744d" providerId="ADAL" clId="{47A5FD95-D490-45EC-95D9-B790786FFF74}" dt="2024-01-28T18:17:48.713" v="6493" actId="207"/>
        <pc:sldMkLst>
          <pc:docMk/>
          <pc:sldMk cId="1396923205" sldId="361"/>
        </pc:sldMkLst>
        <pc:spChg chg="mod">
          <ac:chgData name="Ali, Syed Waqqas" userId="1b3a5f44-9498-4738-8c4e-8127257d744d" providerId="ADAL" clId="{47A5FD95-D490-45EC-95D9-B790786FFF74}" dt="2024-01-28T18:17:48.713" v="6493" actId="207"/>
          <ac:spMkLst>
            <pc:docMk/>
            <pc:sldMk cId="1396923205" sldId="361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8:17:29.288" v="6440"/>
          <ac:spMkLst>
            <pc:docMk/>
            <pc:sldMk cId="1396923205" sldId="361"/>
            <ac:spMk id="12" creationId="{24C6AF56-7BD1-0D85-5CBB-8670870B17C7}"/>
          </ac:spMkLst>
        </pc:spChg>
        <pc:cxnChg chg="add mod">
          <ac:chgData name="Ali, Syed Waqqas" userId="1b3a5f44-9498-4738-8c4e-8127257d744d" providerId="ADAL" clId="{47A5FD95-D490-45EC-95D9-B790786FFF74}" dt="2024-01-28T18:17:29.288" v="6440"/>
          <ac:cxnSpMkLst>
            <pc:docMk/>
            <pc:sldMk cId="1396923205" sldId="361"/>
            <ac:cxnSpMk id="21" creationId="{708324E3-8430-5FD2-746B-858FF4AD70AD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735824811" sldId="361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628243559" sldId="362"/>
        </pc:sldMkLst>
      </pc:sldChg>
      <pc:sldChg chg="addSp delSp modSp add mod">
        <pc:chgData name="Ali, Syed Waqqas" userId="1b3a5f44-9498-4738-8c4e-8127257d744d" providerId="ADAL" clId="{47A5FD95-D490-45EC-95D9-B790786FFF74}" dt="2024-01-28T18:22:08.952" v="6739" actId="14100"/>
        <pc:sldMkLst>
          <pc:docMk/>
          <pc:sldMk cId="3345125127" sldId="362"/>
        </pc:sldMkLst>
        <pc:spChg chg="mod">
          <ac:chgData name="Ali, Syed Waqqas" userId="1b3a5f44-9498-4738-8c4e-8127257d744d" providerId="ADAL" clId="{47A5FD95-D490-45EC-95D9-B790786FFF74}" dt="2024-01-28T18:18:18.515" v="6520" actId="20577"/>
          <ac:spMkLst>
            <pc:docMk/>
            <pc:sldMk cId="3345125127" sldId="362"/>
            <ac:spMk id="2" creationId="{0F38800C-8A7D-E150-1D69-4C942110B9A3}"/>
          </ac:spMkLst>
        </pc:spChg>
        <pc:spChg chg="add del mod">
          <ac:chgData name="Ali, Syed Waqqas" userId="1b3a5f44-9498-4738-8c4e-8127257d744d" providerId="ADAL" clId="{47A5FD95-D490-45EC-95D9-B790786FFF74}" dt="2024-01-28T18:20:23.014" v="6616" actId="478"/>
          <ac:spMkLst>
            <pc:docMk/>
            <pc:sldMk cId="3345125127" sldId="362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8:18:40.214" v="6532" actId="20577"/>
          <ac:spMkLst>
            <pc:docMk/>
            <pc:sldMk cId="3345125127" sldId="362"/>
            <ac:spMk id="9" creationId="{5382D7DE-2F50-C9C9-A5F1-205C1500B1CA}"/>
          </ac:spMkLst>
        </pc:spChg>
        <pc:spChg chg="add mod">
          <ac:chgData name="Ali, Syed Waqqas" userId="1b3a5f44-9498-4738-8c4e-8127257d744d" providerId="ADAL" clId="{47A5FD95-D490-45EC-95D9-B790786FFF74}" dt="2024-01-28T18:21:41.552" v="6700" actId="20577"/>
          <ac:spMkLst>
            <pc:docMk/>
            <pc:sldMk cId="3345125127" sldId="362"/>
            <ac:spMk id="10" creationId="{30905472-B0DB-F0CC-45B1-65E4C102C9AA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11" creationId="{B4A3695A-9562-2A6D-74BD-F896436CBAFE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12" creationId="{A54142B6-7C2A-F4D0-0529-637F3595049A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13" creationId="{33D9E56F-AB1B-F3CB-2776-5E9C55DB59F9}"/>
          </ac:spMkLst>
        </pc:spChg>
        <pc:spChg chg="add mod">
          <ac:chgData name="Ali, Syed Waqqas" userId="1b3a5f44-9498-4738-8c4e-8127257d744d" providerId="ADAL" clId="{47A5FD95-D490-45EC-95D9-B790786FFF74}" dt="2024-01-28T18:19:55.218" v="6608" actId="20577"/>
          <ac:spMkLst>
            <pc:docMk/>
            <pc:sldMk cId="3345125127" sldId="362"/>
            <ac:spMk id="16" creationId="{31C7A600-7041-0F72-E912-A0E782A61523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17" creationId="{86055665-081E-0444-5C9D-DCF420D5284D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21" creationId="{C8C5DC9A-5CF4-7D04-CF9B-B84A47C6F4E4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25" creationId="{88EC8794-D961-E6C7-8EE5-11697F217D4F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26" creationId="{90EFD566-CDDD-C359-2B0E-664701ADC52F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27" creationId="{518D30B7-F825-6F97-A2F9-290A1957A3D9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28" creationId="{D5582CBE-2137-B36B-021B-97BD45E3E4F5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29" creationId="{9598937C-0374-9E4D-C8F0-00F3DA9D8789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33" creationId="{B29E3F36-C9F6-EB1E-8097-AA6D58872C62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34" creationId="{BD8F3C7D-502E-1942-F140-9B4E57FBA5AF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36" creationId="{A13598C0-AC7B-5250-970F-9E3F895DB303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37" creationId="{FD78F620-304D-1CFD-DBD2-CE6DDCE4AB25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38" creationId="{959BBD6B-8D7C-0AD1-7823-8E4B7F5704A0}"/>
          </ac:spMkLst>
        </pc:spChg>
        <pc:spChg chg="add mod">
          <ac:chgData name="Ali, Syed Waqqas" userId="1b3a5f44-9498-4738-8c4e-8127257d744d" providerId="ADAL" clId="{47A5FD95-D490-45EC-95D9-B790786FFF74}" dt="2024-01-28T18:20:07.905" v="6611" actId="20577"/>
          <ac:spMkLst>
            <pc:docMk/>
            <pc:sldMk cId="3345125127" sldId="362"/>
            <ac:spMk id="41" creationId="{BA40A616-B44E-B295-BB59-7FB28845C8A9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42" creationId="{A3761BD6-5DC1-BD3A-C2ED-542917DDDF29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46" creationId="{7D6A8B22-383A-8E80-35C2-5BF9E104FF57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50" creationId="{7FC49C0B-8F1A-C47E-2359-9A1EA621E643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51" creationId="{BA7BA51C-F5F3-59E2-48C5-C338F60DC3F6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52" creationId="{FB1896F8-41BC-BE5A-7F74-DF6EF6601C17}"/>
          </ac:spMkLst>
        </pc:spChg>
        <pc:spChg chg="add mod">
          <ac:chgData name="Ali, Syed Waqqas" userId="1b3a5f44-9498-4738-8c4e-8127257d744d" providerId="ADAL" clId="{47A5FD95-D490-45EC-95D9-B790786FFF74}" dt="2024-01-28T18:20:11.853" v="6613" actId="20577"/>
          <ac:spMkLst>
            <pc:docMk/>
            <pc:sldMk cId="3345125127" sldId="362"/>
            <ac:spMk id="53" creationId="{1494CFE6-6157-395B-678F-5C027B2BCF8C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54" creationId="{2A9A1E4B-C7C9-9A16-E83D-18666A321FCC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58" creationId="{622DF84E-A0F6-BC40-8308-05842EC2053C}"/>
          </ac:spMkLst>
        </pc:spChg>
        <pc:spChg chg="add mod">
          <ac:chgData name="Ali, Syed Waqqas" userId="1b3a5f44-9498-4738-8c4e-8127257d744d" providerId="ADAL" clId="{47A5FD95-D490-45EC-95D9-B790786FFF74}" dt="2024-01-28T18:21:13.008" v="6630" actId="1076"/>
          <ac:spMkLst>
            <pc:docMk/>
            <pc:sldMk cId="3345125127" sldId="362"/>
            <ac:spMk id="59" creationId="{26C306F0-9FC8-0797-83AD-61C3E8909774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61" creationId="{122FC619-650D-CEA8-186A-819D7FB7BB1F}"/>
          </ac:spMkLst>
        </pc:spChg>
        <pc:spChg chg="add mod">
          <ac:chgData name="Ali, Syed Waqqas" userId="1b3a5f44-9498-4738-8c4e-8127257d744d" providerId="ADAL" clId="{47A5FD95-D490-45EC-95D9-B790786FFF74}" dt="2024-01-28T18:20:37.849" v="6621" actId="207"/>
          <ac:spMkLst>
            <pc:docMk/>
            <pc:sldMk cId="3345125127" sldId="362"/>
            <ac:spMk id="63" creationId="{4B67EE23-8716-8636-14D1-FEA699FF528E}"/>
          </ac:spMkLst>
        </pc:spChg>
        <pc:spChg chg="add mod">
          <ac:chgData name="Ali, Syed Waqqas" userId="1b3a5f44-9498-4738-8c4e-8127257d744d" providerId="ADAL" clId="{47A5FD95-D490-45EC-95D9-B790786FFF74}" dt="2024-01-28T18:20:21.119" v="6615" actId="1076"/>
          <ac:spMkLst>
            <pc:docMk/>
            <pc:sldMk cId="3345125127" sldId="362"/>
            <ac:spMk id="65" creationId="{ACD38220-F46B-C10E-9227-6C751C7382C2}"/>
          </ac:spMkLst>
        </pc:spChg>
        <pc:spChg chg="add del mod">
          <ac:chgData name="Ali, Syed Waqqas" userId="1b3a5f44-9498-4738-8c4e-8127257d744d" providerId="ADAL" clId="{47A5FD95-D490-45EC-95D9-B790786FFF74}" dt="2024-01-28T18:20:26.251" v="6617" actId="478"/>
          <ac:spMkLst>
            <pc:docMk/>
            <pc:sldMk cId="3345125127" sldId="362"/>
            <ac:spMk id="68" creationId="{0CE4ABBC-633B-B619-633A-DEC502024814}"/>
          </ac:spMkLst>
        </pc:spChg>
        <pc:spChg chg="add mod">
          <ac:chgData name="Ali, Syed Waqqas" userId="1b3a5f44-9498-4738-8c4e-8127257d744d" providerId="ADAL" clId="{47A5FD95-D490-45EC-95D9-B790786FFF74}" dt="2024-01-28T18:21:03.287" v="6627" actId="1076"/>
          <ac:spMkLst>
            <pc:docMk/>
            <pc:sldMk cId="3345125127" sldId="362"/>
            <ac:spMk id="69" creationId="{A9B3C518-7868-E387-8C1B-FEE12CA6E02A}"/>
          </ac:spMkLst>
        </pc:spChg>
        <pc:spChg chg="add mod">
          <ac:chgData name="Ali, Syed Waqqas" userId="1b3a5f44-9498-4738-8c4e-8127257d744d" providerId="ADAL" clId="{47A5FD95-D490-45EC-95D9-B790786FFF74}" dt="2024-01-28T18:22:08.952" v="6739" actId="14100"/>
          <ac:spMkLst>
            <pc:docMk/>
            <pc:sldMk cId="3345125127" sldId="362"/>
            <ac:spMk id="72" creationId="{7112ECCA-51DF-2AB8-F867-3B6AA7EA6391}"/>
          </ac:spMkLst>
        </pc:spChg>
        <pc:spChg chg="add mod">
          <ac:chgData name="Ali, Syed Waqqas" userId="1b3a5f44-9498-4738-8c4e-8127257d744d" providerId="ADAL" clId="{47A5FD95-D490-45EC-95D9-B790786FFF74}" dt="2024-01-28T18:22:06.339" v="6738" actId="1076"/>
          <ac:spMkLst>
            <pc:docMk/>
            <pc:sldMk cId="3345125127" sldId="362"/>
            <ac:spMk id="73" creationId="{E32EFCE3-61A3-888E-C361-7256A82EA0DE}"/>
          </ac:spMkLst>
        </pc:sp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14" creationId="{68F8446F-5FBE-8AE5-9189-07A4F4CFA239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15" creationId="{294488B7-AF50-0A0F-DC69-CFD2E7BD2BE9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18" creationId="{792EAED4-673A-DBFD-5810-5DC096992F6D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19" creationId="{615AB06A-8BCA-D2B9-D303-EEB3383F53E9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20" creationId="{93CE2217-BDAB-A124-6466-FE6F28D8C0E5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22" creationId="{076AEACA-F833-8F6E-6C0D-D0FCCE8B9D4A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23" creationId="{6776616B-F7AA-6342-7153-40A0AFE32107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24" creationId="{B2A6C693-A22E-2022-85DC-4C3A18A99886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30" creationId="{18E53571-EB7C-22E0-47A5-EDB3C31A09CD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31" creationId="{E5435C4B-4E65-5293-418F-5E46DE262E1C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32" creationId="{E49BB065-504D-9443-7BB0-A6E91111C95A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35" creationId="{F5B43D3D-4373-42B9-51E7-04CF89EEB789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39" creationId="{B8CF32E2-1749-AD2B-B841-49792E9A69FD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40" creationId="{55A6357B-2C16-59D4-3310-9F2A11F4E13A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43" creationId="{A14970C4-32F3-B1C6-07A0-D3B9C15F0720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44" creationId="{72A7CB64-5E0D-D664-D29D-4F9FED01CA77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45" creationId="{E32DBCB5-D0AA-4283-6971-0EA57EB22C23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47" creationId="{CDD9D328-BD82-CE31-FCC4-9598B34EFE14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48" creationId="{7964DEEC-8A7E-54F9-1B8D-084F2E368F7D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49" creationId="{B1468F5E-1762-B324-1456-F1D384C61429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55" creationId="{970699F0-D2E0-CC99-03F0-01A7ABB58E98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56" creationId="{E1237505-B8D1-9DDD-A0CA-3EFD9C90E90E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57" creationId="{FDB5D954-0F3D-42BC-3ABE-32E11348A7DE}"/>
          </ac:cxnSpMkLst>
        </pc:cxnChg>
        <pc:cxnChg chg="add mod">
          <ac:chgData name="Ali, Syed Waqqas" userId="1b3a5f44-9498-4738-8c4e-8127257d744d" providerId="ADAL" clId="{47A5FD95-D490-45EC-95D9-B790786FFF74}" dt="2024-01-28T18:21:13.008" v="6630" actId="1076"/>
          <ac:cxnSpMkLst>
            <pc:docMk/>
            <pc:sldMk cId="3345125127" sldId="362"/>
            <ac:cxnSpMk id="60" creationId="{D52B7AAE-C238-CA04-1B30-7613FAC0B52F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62" creationId="{F07418BC-3A60-8354-C5B6-A2C6A7C8075A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64" creationId="{97E08159-6D4E-04A9-EA05-5FCD249F9478}"/>
          </ac:cxnSpMkLst>
        </pc:cxnChg>
        <pc:cxnChg chg="add mod">
          <ac:chgData name="Ali, Syed Waqqas" userId="1b3a5f44-9498-4738-8c4e-8127257d744d" providerId="ADAL" clId="{47A5FD95-D490-45EC-95D9-B790786FFF74}" dt="2024-01-28T18:20:21.119" v="6615" actId="1076"/>
          <ac:cxnSpMkLst>
            <pc:docMk/>
            <pc:sldMk cId="3345125127" sldId="362"/>
            <ac:cxnSpMk id="66" creationId="{C12174E3-450F-4B71-2981-E420FEC09FEA}"/>
          </ac:cxnSpMkLst>
        </pc:cxnChg>
        <pc:cxnChg chg="add mod">
          <ac:chgData name="Ali, Syed Waqqas" userId="1b3a5f44-9498-4738-8c4e-8127257d744d" providerId="ADAL" clId="{47A5FD95-D490-45EC-95D9-B790786FFF74}" dt="2024-01-28T18:21:01.441" v="6626" actId="14100"/>
          <ac:cxnSpMkLst>
            <pc:docMk/>
            <pc:sldMk cId="3345125127" sldId="362"/>
            <ac:cxnSpMk id="70" creationId="{73F8109C-95B8-4610-0C12-A388535E52A0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017712605" sldId="363"/>
        </pc:sldMkLst>
      </pc:sldChg>
      <pc:sldChg chg="addSp delSp modSp add mod">
        <pc:chgData name="Ali, Syed Waqqas" userId="1b3a5f44-9498-4738-8c4e-8127257d744d" providerId="ADAL" clId="{47A5FD95-D490-45EC-95D9-B790786FFF74}" dt="2024-01-28T18:29:13.360" v="7078" actId="20577"/>
        <pc:sldMkLst>
          <pc:docMk/>
          <pc:sldMk cId="3061477809" sldId="363"/>
        </pc:sldMkLst>
        <pc:spChg chg="mod">
          <ac:chgData name="Ali, Syed Waqqas" userId="1b3a5f44-9498-4738-8c4e-8127257d744d" providerId="ADAL" clId="{47A5FD95-D490-45EC-95D9-B790786FFF74}" dt="2024-01-28T18:23:44.110" v="6775" actId="20577"/>
          <ac:spMkLst>
            <pc:docMk/>
            <pc:sldMk cId="3061477809" sldId="363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29:03.021" v="7072" actId="20577"/>
          <ac:spMkLst>
            <pc:docMk/>
            <pc:sldMk cId="3061477809" sldId="363"/>
            <ac:spMk id="3" creationId="{B3B2A76D-3F08-9C2B-C3E3-4A25DA409F80}"/>
          </ac:spMkLst>
        </pc:spChg>
        <pc:spChg chg="del">
          <ac:chgData name="Ali, Syed Waqqas" userId="1b3a5f44-9498-4738-8c4e-8127257d744d" providerId="ADAL" clId="{47A5FD95-D490-45EC-95D9-B790786FFF74}" dt="2024-01-28T18:24:15.821" v="6778" actId="478"/>
          <ac:spMkLst>
            <pc:docMk/>
            <pc:sldMk cId="3061477809" sldId="363"/>
            <ac:spMk id="23" creationId="{749263FE-6D46-8CCC-3F89-9683206B9899}"/>
          </ac:spMkLst>
        </pc:spChg>
        <pc:spChg chg="mod">
          <ac:chgData name="Ali, Syed Waqqas" userId="1b3a5f44-9498-4738-8c4e-8127257d744d" providerId="ADAL" clId="{47A5FD95-D490-45EC-95D9-B790786FFF74}" dt="2024-01-28T18:24:33.587" v="6784" actId="20577"/>
          <ac:spMkLst>
            <pc:docMk/>
            <pc:sldMk cId="3061477809" sldId="363"/>
            <ac:spMk id="24" creationId="{8D1E682E-56B9-52D5-27E8-48F0608A599A}"/>
          </ac:spMkLst>
        </pc:spChg>
        <pc:spChg chg="del">
          <ac:chgData name="Ali, Syed Waqqas" userId="1b3a5f44-9498-4738-8c4e-8127257d744d" providerId="ADAL" clId="{47A5FD95-D490-45EC-95D9-B790786FFF74}" dt="2024-01-28T18:24:15.821" v="6778" actId="478"/>
          <ac:spMkLst>
            <pc:docMk/>
            <pc:sldMk cId="3061477809" sldId="363"/>
            <ac:spMk id="25" creationId="{3530DC65-BB51-385E-BEC4-1F22BF2254A1}"/>
          </ac:spMkLst>
        </pc:spChg>
        <pc:spChg chg="del">
          <ac:chgData name="Ali, Syed Waqqas" userId="1b3a5f44-9498-4738-8c4e-8127257d744d" providerId="ADAL" clId="{47A5FD95-D490-45EC-95D9-B790786FFF74}" dt="2024-01-28T18:24:15.821" v="6778" actId="478"/>
          <ac:spMkLst>
            <pc:docMk/>
            <pc:sldMk cId="3061477809" sldId="363"/>
            <ac:spMk id="26" creationId="{89235210-5B97-DD98-A0DD-77B5A7B86109}"/>
          </ac:spMkLst>
        </pc:spChg>
        <pc:spChg chg="del">
          <ac:chgData name="Ali, Syed Waqqas" userId="1b3a5f44-9498-4738-8c4e-8127257d744d" providerId="ADAL" clId="{47A5FD95-D490-45EC-95D9-B790786FFF74}" dt="2024-01-28T18:24:15.821" v="6778" actId="478"/>
          <ac:spMkLst>
            <pc:docMk/>
            <pc:sldMk cId="3061477809" sldId="363"/>
            <ac:spMk id="27" creationId="{D1AB42CD-2BB3-7A2E-7E65-D949AD665EE0}"/>
          </ac:spMkLst>
        </pc:spChg>
        <pc:spChg chg="del">
          <ac:chgData name="Ali, Syed Waqqas" userId="1b3a5f44-9498-4738-8c4e-8127257d744d" providerId="ADAL" clId="{47A5FD95-D490-45EC-95D9-B790786FFF74}" dt="2024-01-28T18:24:15.821" v="6778" actId="478"/>
          <ac:spMkLst>
            <pc:docMk/>
            <pc:sldMk cId="3061477809" sldId="363"/>
            <ac:spMk id="28" creationId="{959FE371-6E51-7C5A-96FD-8F02D1DB5351}"/>
          </ac:spMkLst>
        </pc:spChg>
        <pc:spChg chg="del">
          <ac:chgData name="Ali, Syed Waqqas" userId="1b3a5f44-9498-4738-8c4e-8127257d744d" providerId="ADAL" clId="{47A5FD95-D490-45EC-95D9-B790786FFF74}" dt="2024-01-28T18:24:15.821" v="6778" actId="478"/>
          <ac:spMkLst>
            <pc:docMk/>
            <pc:sldMk cId="3061477809" sldId="363"/>
            <ac:spMk id="32" creationId="{C7BE754F-A1D1-A854-0D1C-09EF93EA16E1}"/>
          </ac:spMkLst>
        </pc:spChg>
        <pc:spChg chg="del">
          <ac:chgData name="Ali, Syed Waqqas" userId="1b3a5f44-9498-4738-8c4e-8127257d744d" providerId="ADAL" clId="{47A5FD95-D490-45EC-95D9-B790786FFF74}" dt="2024-01-28T18:24:13.214" v="6777" actId="478"/>
          <ac:spMkLst>
            <pc:docMk/>
            <pc:sldMk cId="3061477809" sldId="363"/>
            <ac:spMk id="33" creationId="{035C5F45-78D9-7DB1-78A3-208E9B49F866}"/>
          </ac:spMkLst>
        </pc:spChg>
        <pc:spChg chg="del">
          <ac:chgData name="Ali, Syed Waqqas" userId="1b3a5f44-9498-4738-8c4e-8127257d744d" providerId="ADAL" clId="{47A5FD95-D490-45EC-95D9-B790786FFF74}" dt="2024-01-28T18:24:15.821" v="6778" actId="478"/>
          <ac:spMkLst>
            <pc:docMk/>
            <pc:sldMk cId="3061477809" sldId="363"/>
            <ac:spMk id="35" creationId="{48D22C0F-AFBB-476E-1368-8830BE612988}"/>
          </ac:spMkLst>
        </pc:spChg>
        <pc:spChg chg="del">
          <ac:chgData name="Ali, Syed Waqqas" userId="1b3a5f44-9498-4738-8c4e-8127257d744d" providerId="ADAL" clId="{47A5FD95-D490-45EC-95D9-B790786FFF74}" dt="2024-01-28T18:24:24.378" v="6780" actId="478"/>
          <ac:spMkLst>
            <pc:docMk/>
            <pc:sldMk cId="3061477809" sldId="363"/>
            <ac:spMk id="37" creationId="{D3804B28-F95E-06F1-AD92-EFE4C1DB0671}"/>
          </ac:spMkLst>
        </pc:spChg>
        <pc:spChg chg="add mod">
          <ac:chgData name="Ali, Syed Waqqas" userId="1b3a5f44-9498-4738-8c4e-8127257d744d" providerId="ADAL" clId="{47A5FD95-D490-45EC-95D9-B790786FFF74}" dt="2024-01-28T18:24:31.818" v="6782" actId="1076"/>
          <ac:spMkLst>
            <pc:docMk/>
            <pc:sldMk cId="3061477809" sldId="363"/>
            <ac:spMk id="39" creationId="{66B066B8-AAA9-0338-AA0A-F5394D4C70D4}"/>
          </ac:spMkLst>
        </pc:spChg>
        <pc:spChg chg="add mod">
          <ac:chgData name="Ali, Syed Waqqas" userId="1b3a5f44-9498-4738-8c4e-8127257d744d" providerId="ADAL" clId="{47A5FD95-D490-45EC-95D9-B790786FFF74}" dt="2024-01-28T18:24:31.818" v="6782" actId="1076"/>
          <ac:spMkLst>
            <pc:docMk/>
            <pc:sldMk cId="3061477809" sldId="363"/>
            <ac:spMk id="40" creationId="{8E7B01CE-A788-182F-1A2F-E3D64A004073}"/>
          </ac:spMkLst>
        </pc:spChg>
        <pc:spChg chg="add mod">
          <ac:chgData name="Ali, Syed Waqqas" userId="1b3a5f44-9498-4738-8c4e-8127257d744d" providerId="ADAL" clId="{47A5FD95-D490-45EC-95D9-B790786FFF74}" dt="2024-01-28T18:24:31.818" v="6782" actId="1076"/>
          <ac:spMkLst>
            <pc:docMk/>
            <pc:sldMk cId="3061477809" sldId="363"/>
            <ac:spMk id="44" creationId="{2DB3D30E-9903-3B0B-AB14-4997C3173953}"/>
          </ac:spMkLst>
        </pc:spChg>
        <pc:spChg chg="add mod">
          <ac:chgData name="Ali, Syed Waqqas" userId="1b3a5f44-9498-4738-8c4e-8127257d744d" providerId="ADAL" clId="{47A5FD95-D490-45EC-95D9-B790786FFF74}" dt="2024-01-28T18:29:08.372" v="7076" actId="20577"/>
          <ac:spMkLst>
            <pc:docMk/>
            <pc:sldMk cId="3061477809" sldId="363"/>
            <ac:spMk id="48" creationId="{BACB7E25-1C7F-DE9D-5F08-FA866A29DF13}"/>
          </ac:spMkLst>
        </pc:spChg>
        <pc:spChg chg="add mod">
          <ac:chgData name="Ali, Syed Waqqas" userId="1b3a5f44-9498-4738-8c4e-8127257d744d" providerId="ADAL" clId="{47A5FD95-D490-45EC-95D9-B790786FFF74}" dt="2024-01-28T18:26:16.063" v="6824" actId="20577"/>
          <ac:spMkLst>
            <pc:docMk/>
            <pc:sldMk cId="3061477809" sldId="363"/>
            <ac:spMk id="49" creationId="{6E30BE5F-3818-F64F-77CA-D0AEF33C9CC3}"/>
          </ac:spMkLst>
        </pc:spChg>
        <pc:spChg chg="add mod">
          <ac:chgData name="Ali, Syed Waqqas" userId="1b3a5f44-9498-4738-8c4e-8127257d744d" providerId="ADAL" clId="{47A5FD95-D490-45EC-95D9-B790786FFF74}" dt="2024-01-28T18:29:13.360" v="7078" actId="20577"/>
          <ac:spMkLst>
            <pc:docMk/>
            <pc:sldMk cId="3061477809" sldId="363"/>
            <ac:spMk id="50" creationId="{1419B458-9FFE-DBCC-FBC2-41E6A2D39AEB}"/>
          </ac:spMkLst>
        </pc:spChg>
        <pc:cxnChg chg="del">
          <ac:chgData name="Ali, Syed Waqqas" userId="1b3a5f44-9498-4738-8c4e-8127257d744d" providerId="ADAL" clId="{47A5FD95-D490-45EC-95D9-B790786FFF74}" dt="2024-01-28T18:24:15.821" v="6778" actId="478"/>
          <ac:cxnSpMkLst>
            <pc:docMk/>
            <pc:sldMk cId="3061477809" sldId="363"/>
            <ac:cxnSpMk id="12" creationId="{C9D9DD6F-80D2-C729-1EB1-4397A1E15B69}"/>
          </ac:cxnSpMkLst>
        </pc:cxnChg>
        <pc:cxnChg chg="del">
          <ac:chgData name="Ali, Syed Waqqas" userId="1b3a5f44-9498-4738-8c4e-8127257d744d" providerId="ADAL" clId="{47A5FD95-D490-45EC-95D9-B790786FFF74}" dt="2024-01-28T18:24:15.821" v="6778" actId="478"/>
          <ac:cxnSpMkLst>
            <pc:docMk/>
            <pc:sldMk cId="3061477809" sldId="363"/>
            <ac:cxnSpMk id="21" creationId="{A7B9A329-6E53-006E-24B3-8E8D95913CAC}"/>
          </ac:cxnSpMkLst>
        </pc:cxnChg>
        <pc:cxnChg chg="del">
          <ac:chgData name="Ali, Syed Waqqas" userId="1b3a5f44-9498-4738-8c4e-8127257d744d" providerId="ADAL" clId="{47A5FD95-D490-45EC-95D9-B790786FFF74}" dt="2024-01-28T18:24:15.821" v="6778" actId="478"/>
          <ac:cxnSpMkLst>
            <pc:docMk/>
            <pc:sldMk cId="3061477809" sldId="363"/>
            <ac:cxnSpMk id="22" creationId="{7C16DD24-FC74-D6AE-F87F-311357C2ACDE}"/>
          </ac:cxnSpMkLst>
        </pc:cxnChg>
        <pc:cxnChg chg="del">
          <ac:chgData name="Ali, Syed Waqqas" userId="1b3a5f44-9498-4738-8c4e-8127257d744d" providerId="ADAL" clId="{47A5FD95-D490-45EC-95D9-B790786FFF74}" dt="2024-01-28T18:24:15.821" v="6778" actId="478"/>
          <ac:cxnSpMkLst>
            <pc:docMk/>
            <pc:sldMk cId="3061477809" sldId="363"/>
            <ac:cxnSpMk id="29" creationId="{55F562DC-D7CF-C60C-1CD9-AFB462613E55}"/>
          </ac:cxnSpMkLst>
        </pc:cxnChg>
        <pc:cxnChg chg="del">
          <ac:chgData name="Ali, Syed Waqqas" userId="1b3a5f44-9498-4738-8c4e-8127257d744d" providerId="ADAL" clId="{47A5FD95-D490-45EC-95D9-B790786FFF74}" dt="2024-01-28T18:24:15.821" v="6778" actId="478"/>
          <ac:cxnSpMkLst>
            <pc:docMk/>
            <pc:sldMk cId="3061477809" sldId="363"/>
            <ac:cxnSpMk id="30" creationId="{17F849E1-BA39-2C70-CEAD-807978310055}"/>
          </ac:cxnSpMkLst>
        </pc:cxnChg>
        <pc:cxnChg chg="del">
          <ac:chgData name="Ali, Syed Waqqas" userId="1b3a5f44-9498-4738-8c4e-8127257d744d" providerId="ADAL" clId="{47A5FD95-D490-45EC-95D9-B790786FFF74}" dt="2024-01-28T18:24:15.821" v="6778" actId="478"/>
          <ac:cxnSpMkLst>
            <pc:docMk/>
            <pc:sldMk cId="3061477809" sldId="363"/>
            <ac:cxnSpMk id="31" creationId="{446BD87C-56B0-6286-AC99-DC60256F7D89}"/>
          </ac:cxnSpMkLst>
        </pc:cxnChg>
        <pc:cxnChg chg="del">
          <ac:chgData name="Ali, Syed Waqqas" userId="1b3a5f44-9498-4738-8c4e-8127257d744d" providerId="ADAL" clId="{47A5FD95-D490-45EC-95D9-B790786FFF74}" dt="2024-01-28T18:24:11.408" v="6776" actId="478"/>
          <ac:cxnSpMkLst>
            <pc:docMk/>
            <pc:sldMk cId="3061477809" sldId="363"/>
            <ac:cxnSpMk id="34" creationId="{466ED4E5-4FB2-63BC-4055-69FC25DF448B}"/>
          </ac:cxnSpMkLst>
        </pc:cxnChg>
        <pc:cxnChg chg="del">
          <ac:chgData name="Ali, Syed Waqqas" userId="1b3a5f44-9498-4738-8c4e-8127257d744d" providerId="ADAL" clId="{47A5FD95-D490-45EC-95D9-B790786FFF74}" dt="2024-01-28T18:24:15.821" v="6778" actId="478"/>
          <ac:cxnSpMkLst>
            <pc:docMk/>
            <pc:sldMk cId="3061477809" sldId="363"/>
            <ac:cxnSpMk id="36" creationId="{8E2B390E-95FA-2D1B-C52B-8F7D8681977D}"/>
          </ac:cxnSpMkLst>
        </pc:cxnChg>
        <pc:cxnChg chg="del">
          <ac:chgData name="Ali, Syed Waqqas" userId="1b3a5f44-9498-4738-8c4e-8127257d744d" providerId="ADAL" clId="{47A5FD95-D490-45EC-95D9-B790786FFF74}" dt="2024-01-28T18:24:23.643" v="6779" actId="478"/>
          <ac:cxnSpMkLst>
            <pc:docMk/>
            <pc:sldMk cId="3061477809" sldId="363"/>
            <ac:cxnSpMk id="38" creationId="{71DECCCC-1138-3553-F51D-DAF8D2163A51}"/>
          </ac:cxnSpMkLst>
        </pc:cxnChg>
        <pc:cxnChg chg="add mod">
          <ac:chgData name="Ali, Syed Waqqas" userId="1b3a5f44-9498-4738-8c4e-8127257d744d" providerId="ADAL" clId="{47A5FD95-D490-45EC-95D9-B790786FFF74}" dt="2024-01-28T18:24:31.818" v="6782" actId="1076"/>
          <ac:cxnSpMkLst>
            <pc:docMk/>
            <pc:sldMk cId="3061477809" sldId="363"/>
            <ac:cxnSpMk id="41" creationId="{D7CDBC23-401C-7186-C576-925D9CD1F3A1}"/>
          </ac:cxnSpMkLst>
        </pc:cxnChg>
        <pc:cxnChg chg="add mod">
          <ac:chgData name="Ali, Syed Waqqas" userId="1b3a5f44-9498-4738-8c4e-8127257d744d" providerId="ADAL" clId="{47A5FD95-D490-45EC-95D9-B790786FFF74}" dt="2024-01-28T18:24:31.818" v="6782" actId="1076"/>
          <ac:cxnSpMkLst>
            <pc:docMk/>
            <pc:sldMk cId="3061477809" sldId="363"/>
            <ac:cxnSpMk id="42" creationId="{2565A107-891C-C0BE-CED5-A9793FDD3139}"/>
          </ac:cxnSpMkLst>
        </pc:cxnChg>
        <pc:cxnChg chg="add mod">
          <ac:chgData name="Ali, Syed Waqqas" userId="1b3a5f44-9498-4738-8c4e-8127257d744d" providerId="ADAL" clId="{47A5FD95-D490-45EC-95D9-B790786FFF74}" dt="2024-01-28T18:24:31.818" v="6782" actId="1076"/>
          <ac:cxnSpMkLst>
            <pc:docMk/>
            <pc:sldMk cId="3061477809" sldId="363"/>
            <ac:cxnSpMk id="43" creationId="{E2751189-F2B1-3ED1-F14F-A036CA5EF3CD}"/>
          </ac:cxnSpMkLst>
        </pc:cxnChg>
        <pc:cxnChg chg="add mod">
          <ac:chgData name="Ali, Syed Waqqas" userId="1b3a5f44-9498-4738-8c4e-8127257d744d" providerId="ADAL" clId="{47A5FD95-D490-45EC-95D9-B790786FFF74}" dt="2024-01-28T18:24:49.849" v="6786" actId="1076"/>
          <ac:cxnSpMkLst>
            <pc:docMk/>
            <pc:sldMk cId="3061477809" sldId="363"/>
            <ac:cxnSpMk id="45" creationId="{214641EB-4F59-FAE1-45EA-FD9EC1872AAC}"/>
          </ac:cxnSpMkLst>
        </pc:cxnChg>
        <pc:cxnChg chg="add mod">
          <ac:chgData name="Ali, Syed Waqqas" userId="1b3a5f44-9498-4738-8c4e-8127257d744d" providerId="ADAL" clId="{47A5FD95-D490-45EC-95D9-B790786FFF74}" dt="2024-01-28T18:24:54.894" v="6788" actId="1076"/>
          <ac:cxnSpMkLst>
            <pc:docMk/>
            <pc:sldMk cId="3061477809" sldId="363"/>
            <ac:cxnSpMk id="46" creationId="{6BDB7A66-9EA1-9560-200F-330A37A58CE1}"/>
          </ac:cxnSpMkLst>
        </pc:cxnChg>
        <pc:cxnChg chg="add mod">
          <ac:chgData name="Ali, Syed Waqqas" userId="1b3a5f44-9498-4738-8c4e-8127257d744d" providerId="ADAL" clId="{47A5FD95-D490-45EC-95D9-B790786FFF74}" dt="2024-01-28T18:24:58.896" v="6790" actId="1076"/>
          <ac:cxnSpMkLst>
            <pc:docMk/>
            <pc:sldMk cId="3061477809" sldId="363"/>
            <ac:cxnSpMk id="47" creationId="{8F31B187-81D7-F0ED-D99A-AFDA99D48D36}"/>
          </ac:cxnSpMkLst>
        </pc:cxnChg>
      </pc:sldChg>
      <pc:sldChg chg="addSp modSp add mod">
        <pc:chgData name="Ali, Syed Waqqas" userId="1b3a5f44-9498-4738-8c4e-8127257d744d" providerId="ADAL" clId="{47A5FD95-D490-45EC-95D9-B790786FFF74}" dt="2024-01-28T18:29:26.263" v="7086" actId="20577"/>
        <pc:sldMkLst>
          <pc:docMk/>
          <pc:sldMk cId="426556849" sldId="364"/>
        </pc:sldMkLst>
        <pc:spChg chg="mod">
          <ac:chgData name="Ali, Syed Waqqas" userId="1b3a5f44-9498-4738-8c4e-8127257d744d" providerId="ADAL" clId="{47A5FD95-D490-45EC-95D9-B790786FFF74}" dt="2024-01-28T18:29:26.263" v="7086" actId="20577"/>
          <ac:spMkLst>
            <pc:docMk/>
            <pc:sldMk cId="426556849" sldId="364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8:26:59.044" v="6863" actId="20577"/>
          <ac:spMkLst>
            <pc:docMk/>
            <pc:sldMk cId="426556849" sldId="364"/>
            <ac:spMk id="12" creationId="{AE7378D3-17B0-3139-494B-E6CE7FD1F75A}"/>
          </ac:spMkLst>
        </pc:spChg>
        <pc:spChg chg="mod">
          <ac:chgData name="Ali, Syed Waqqas" userId="1b3a5f44-9498-4738-8c4e-8127257d744d" providerId="ADAL" clId="{47A5FD95-D490-45EC-95D9-B790786FFF74}" dt="2024-01-28T18:29:23.844" v="7082" actId="6549"/>
          <ac:spMkLst>
            <pc:docMk/>
            <pc:sldMk cId="426556849" sldId="364"/>
            <ac:spMk id="48" creationId="{BACB7E25-1C7F-DE9D-5F08-FA866A29DF13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157126799" sldId="364"/>
        </pc:sldMkLst>
      </pc:sldChg>
      <pc:sldChg chg="delSp modSp add mod">
        <pc:chgData name="Ali, Syed Waqqas" userId="1b3a5f44-9498-4738-8c4e-8127257d744d" providerId="ADAL" clId="{47A5FD95-D490-45EC-95D9-B790786FFF74}" dt="2024-01-28T18:29:55.441" v="7103" actId="20577"/>
        <pc:sldMkLst>
          <pc:docMk/>
          <pc:sldMk cId="931719610" sldId="365"/>
        </pc:sldMkLst>
        <pc:spChg chg="mod">
          <ac:chgData name="Ali, Syed Waqqas" userId="1b3a5f44-9498-4738-8c4e-8127257d744d" providerId="ADAL" clId="{47A5FD95-D490-45EC-95D9-B790786FFF74}" dt="2024-01-28T18:29:52.995" v="7099" actId="20577"/>
          <ac:spMkLst>
            <pc:docMk/>
            <pc:sldMk cId="931719610" sldId="365"/>
            <ac:spMk id="3" creationId="{B3B2A76D-3F08-9C2B-C3E3-4A25DA409F80}"/>
          </ac:spMkLst>
        </pc:spChg>
        <pc:spChg chg="mod">
          <ac:chgData name="Ali, Syed Waqqas" userId="1b3a5f44-9498-4738-8c4e-8127257d744d" providerId="ADAL" clId="{47A5FD95-D490-45EC-95D9-B790786FFF74}" dt="2024-01-28T18:29:48.106" v="7095" actId="20577"/>
          <ac:spMkLst>
            <pc:docMk/>
            <pc:sldMk cId="931719610" sldId="365"/>
            <ac:spMk id="12" creationId="{AE7378D3-17B0-3139-494B-E6CE7FD1F75A}"/>
          </ac:spMkLst>
        </pc:spChg>
        <pc:spChg chg="del">
          <ac:chgData name="Ali, Syed Waqqas" userId="1b3a5f44-9498-4738-8c4e-8127257d744d" providerId="ADAL" clId="{47A5FD95-D490-45EC-95D9-B790786FFF74}" dt="2024-01-28T18:27:19.421" v="6876" actId="478"/>
          <ac:spMkLst>
            <pc:docMk/>
            <pc:sldMk cId="931719610" sldId="365"/>
            <ac:spMk id="39" creationId="{66B066B8-AAA9-0338-AA0A-F5394D4C70D4}"/>
          </ac:spMkLst>
        </pc:spChg>
        <pc:spChg chg="del">
          <ac:chgData name="Ali, Syed Waqqas" userId="1b3a5f44-9498-4738-8c4e-8127257d744d" providerId="ADAL" clId="{47A5FD95-D490-45EC-95D9-B790786FFF74}" dt="2024-01-28T18:27:08.492" v="6867" actId="478"/>
          <ac:spMkLst>
            <pc:docMk/>
            <pc:sldMk cId="931719610" sldId="365"/>
            <ac:spMk id="40" creationId="{8E7B01CE-A788-182F-1A2F-E3D64A004073}"/>
          </ac:spMkLst>
        </pc:spChg>
        <pc:spChg chg="mod">
          <ac:chgData name="Ali, Syed Waqqas" userId="1b3a5f44-9498-4738-8c4e-8127257d744d" providerId="ADAL" clId="{47A5FD95-D490-45EC-95D9-B790786FFF74}" dt="2024-01-28T18:27:13.920" v="6873" actId="20577"/>
          <ac:spMkLst>
            <pc:docMk/>
            <pc:sldMk cId="931719610" sldId="365"/>
            <ac:spMk id="44" creationId="{2DB3D30E-9903-3B0B-AB14-4997C3173953}"/>
          </ac:spMkLst>
        </pc:spChg>
        <pc:spChg chg="mod">
          <ac:chgData name="Ali, Syed Waqqas" userId="1b3a5f44-9498-4738-8c4e-8127257d744d" providerId="ADAL" clId="{47A5FD95-D490-45EC-95D9-B790786FFF74}" dt="2024-01-28T18:29:55.441" v="7103" actId="20577"/>
          <ac:spMkLst>
            <pc:docMk/>
            <pc:sldMk cId="931719610" sldId="365"/>
            <ac:spMk id="48" creationId="{BACB7E25-1C7F-DE9D-5F08-FA866A29DF13}"/>
          </ac:spMkLst>
        </pc:spChg>
        <pc:spChg chg="del">
          <ac:chgData name="Ali, Syed Waqqas" userId="1b3a5f44-9498-4738-8c4e-8127257d744d" providerId="ADAL" clId="{47A5FD95-D490-45EC-95D9-B790786FFF74}" dt="2024-01-28T18:27:16.069" v="6874" actId="478"/>
          <ac:spMkLst>
            <pc:docMk/>
            <pc:sldMk cId="931719610" sldId="365"/>
            <ac:spMk id="49" creationId="{6E30BE5F-3818-F64F-77CA-D0AEF33C9CC3}"/>
          </ac:spMkLst>
        </pc:spChg>
        <pc:spChg chg="del">
          <ac:chgData name="Ali, Syed Waqqas" userId="1b3a5f44-9498-4738-8c4e-8127257d744d" providerId="ADAL" clId="{47A5FD95-D490-45EC-95D9-B790786FFF74}" dt="2024-01-28T18:27:09.895" v="6869" actId="478"/>
          <ac:spMkLst>
            <pc:docMk/>
            <pc:sldMk cId="931719610" sldId="365"/>
            <ac:spMk id="50" creationId="{1419B458-9FFE-DBCC-FBC2-41E6A2D39AEB}"/>
          </ac:spMkLst>
        </pc:spChg>
        <pc:cxnChg chg="del">
          <ac:chgData name="Ali, Syed Waqqas" userId="1b3a5f44-9498-4738-8c4e-8127257d744d" providerId="ADAL" clId="{47A5FD95-D490-45EC-95D9-B790786FFF74}" dt="2024-01-28T18:27:07.084" v="6865" actId="478"/>
          <ac:cxnSpMkLst>
            <pc:docMk/>
            <pc:sldMk cId="931719610" sldId="365"/>
            <ac:cxnSpMk id="41" creationId="{D7CDBC23-401C-7186-C576-925D9CD1F3A1}"/>
          </ac:cxnSpMkLst>
        </pc:cxnChg>
        <pc:cxnChg chg="del">
          <ac:chgData name="Ali, Syed Waqqas" userId="1b3a5f44-9498-4738-8c4e-8127257d744d" providerId="ADAL" clId="{47A5FD95-D490-45EC-95D9-B790786FFF74}" dt="2024-01-28T18:27:07.698" v="6866" actId="478"/>
          <ac:cxnSpMkLst>
            <pc:docMk/>
            <pc:sldMk cId="931719610" sldId="365"/>
            <ac:cxnSpMk id="42" creationId="{2565A107-891C-C0BE-CED5-A9793FDD3139}"/>
          </ac:cxnSpMkLst>
        </pc:cxnChg>
        <pc:cxnChg chg="del">
          <ac:chgData name="Ali, Syed Waqqas" userId="1b3a5f44-9498-4738-8c4e-8127257d744d" providerId="ADAL" clId="{47A5FD95-D490-45EC-95D9-B790786FFF74}" dt="2024-01-28T18:27:08.971" v="6868" actId="478"/>
          <ac:cxnSpMkLst>
            <pc:docMk/>
            <pc:sldMk cId="931719610" sldId="365"/>
            <ac:cxnSpMk id="46" creationId="{6BDB7A66-9EA1-9560-200F-330A37A58CE1}"/>
          </ac:cxnSpMkLst>
        </pc:cxnChg>
        <pc:cxnChg chg="del">
          <ac:chgData name="Ali, Syed Waqqas" userId="1b3a5f44-9498-4738-8c4e-8127257d744d" providerId="ADAL" clId="{47A5FD95-D490-45EC-95D9-B790786FFF74}" dt="2024-01-28T18:27:17.001" v="6875" actId="478"/>
          <ac:cxnSpMkLst>
            <pc:docMk/>
            <pc:sldMk cId="931719610" sldId="365"/>
            <ac:cxnSpMk id="47" creationId="{8F31B187-81D7-F0ED-D99A-AFDA99D48D36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999072389" sldId="365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810272245" sldId="366"/>
        </pc:sldMkLst>
      </pc:sldChg>
      <pc:sldChg chg="delSp modSp add mod">
        <pc:chgData name="Ali, Syed Waqqas" userId="1b3a5f44-9498-4738-8c4e-8127257d744d" providerId="ADAL" clId="{47A5FD95-D490-45EC-95D9-B790786FFF74}" dt="2024-01-28T18:30:47.378" v="7118" actId="20577"/>
        <pc:sldMkLst>
          <pc:docMk/>
          <pc:sldMk cId="2677206098" sldId="366"/>
        </pc:sldMkLst>
        <pc:spChg chg="mod">
          <ac:chgData name="Ali, Syed Waqqas" userId="1b3a5f44-9498-4738-8c4e-8127257d744d" providerId="ADAL" clId="{47A5FD95-D490-45EC-95D9-B790786FFF74}" dt="2024-01-28T18:30:47.378" v="7118" actId="20577"/>
          <ac:spMkLst>
            <pc:docMk/>
            <pc:sldMk cId="2677206098" sldId="366"/>
            <ac:spMk id="3" creationId="{B3B2A76D-3F08-9C2B-C3E3-4A25DA409F80}"/>
          </ac:spMkLst>
        </pc:spChg>
        <pc:spChg chg="mod">
          <ac:chgData name="Ali, Syed Waqqas" userId="1b3a5f44-9498-4738-8c4e-8127257d744d" providerId="ADAL" clId="{47A5FD95-D490-45EC-95D9-B790786FFF74}" dt="2024-01-28T18:30:02.943" v="7110" actId="20577"/>
          <ac:spMkLst>
            <pc:docMk/>
            <pc:sldMk cId="2677206098" sldId="366"/>
            <ac:spMk id="12" creationId="{AE7378D3-17B0-3139-494B-E6CE7FD1F75A}"/>
          </ac:spMkLst>
        </pc:spChg>
        <pc:spChg chg="del">
          <ac:chgData name="Ali, Syed Waqqas" userId="1b3a5f44-9498-4738-8c4e-8127257d744d" providerId="ADAL" clId="{47A5FD95-D490-45EC-95D9-B790786FFF74}" dt="2024-01-28T18:27:35.510" v="6893" actId="478"/>
          <ac:spMkLst>
            <pc:docMk/>
            <pc:sldMk cId="2677206098" sldId="366"/>
            <ac:spMk id="16" creationId="{B01794B4-4788-C509-855C-3566F43C75B4}"/>
          </ac:spMkLst>
        </pc:spChg>
        <pc:spChg chg="del">
          <ac:chgData name="Ali, Syed Waqqas" userId="1b3a5f44-9498-4738-8c4e-8127257d744d" providerId="ADAL" clId="{47A5FD95-D490-45EC-95D9-B790786FFF74}" dt="2024-01-28T18:27:39.040" v="6896" actId="478"/>
          <ac:spMkLst>
            <pc:docMk/>
            <pc:sldMk cId="2677206098" sldId="366"/>
            <ac:spMk id="17" creationId="{6AD88895-DD04-16AE-5149-356A95D9F07D}"/>
          </ac:spMkLst>
        </pc:spChg>
        <pc:spChg chg="mod">
          <ac:chgData name="Ali, Syed Waqqas" userId="1b3a5f44-9498-4738-8c4e-8127257d744d" providerId="ADAL" clId="{47A5FD95-D490-45EC-95D9-B790786FFF74}" dt="2024-01-28T18:30:07.135" v="7114" actId="20577"/>
          <ac:spMkLst>
            <pc:docMk/>
            <pc:sldMk cId="2677206098" sldId="366"/>
            <ac:spMk id="24" creationId="{8D1E682E-56B9-52D5-27E8-48F0608A599A}"/>
          </ac:spMkLst>
        </pc:spChg>
        <pc:spChg chg="del">
          <ac:chgData name="Ali, Syed Waqqas" userId="1b3a5f44-9498-4738-8c4e-8127257d744d" providerId="ADAL" clId="{47A5FD95-D490-45EC-95D9-B790786FFF74}" dt="2024-01-28T18:27:33.217" v="6891" actId="478"/>
          <ac:spMkLst>
            <pc:docMk/>
            <pc:sldMk cId="2677206098" sldId="366"/>
            <ac:spMk id="44" creationId="{2DB3D30E-9903-3B0B-AB14-4997C3173953}"/>
          </ac:spMkLst>
        </pc:spChg>
        <pc:spChg chg="del">
          <ac:chgData name="Ali, Syed Waqqas" userId="1b3a5f44-9498-4738-8c4e-8127257d744d" providerId="ADAL" clId="{47A5FD95-D490-45EC-95D9-B790786FFF74}" dt="2024-01-28T18:27:41.925" v="6898" actId="478"/>
          <ac:spMkLst>
            <pc:docMk/>
            <pc:sldMk cId="2677206098" sldId="366"/>
            <ac:spMk id="48" creationId="{BACB7E25-1C7F-DE9D-5F08-FA866A29DF13}"/>
          </ac:spMkLst>
        </pc:spChg>
        <pc:cxnChg chg="del">
          <ac:chgData name="Ali, Syed Waqqas" userId="1b3a5f44-9498-4738-8c4e-8127257d744d" providerId="ADAL" clId="{47A5FD95-D490-45EC-95D9-B790786FFF74}" dt="2024-01-28T18:27:36.087" v="6894" actId="478"/>
          <ac:cxnSpMkLst>
            <pc:docMk/>
            <pc:sldMk cId="2677206098" sldId="366"/>
            <ac:cxnSpMk id="18" creationId="{78F00BC4-464A-8367-9133-015872F06A7A}"/>
          </ac:cxnSpMkLst>
        </pc:cxnChg>
        <pc:cxnChg chg="del">
          <ac:chgData name="Ali, Syed Waqqas" userId="1b3a5f44-9498-4738-8c4e-8127257d744d" providerId="ADAL" clId="{47A5FD95-D490-45EC-95D9-B790786FFF74}" dt="2024-01-28T18:27:37.071" v="6895" actId="478"/>
          <ac:cxnSpMkLst>
            <pc:docMk/>
            <pc:sldMk cId="2677206098" sldId="366"/>
            <ac:cxnSpMk id="19" creationId="{E084D109-DF36-4522-59FC-F001A84A1029}"/>
          </ac:cxnSpMkLst>
        </pc:cxnChg>
        <pc:cxnChg chg="del">
          <ac:chgData name="Ali, Syed Waqqas" userId="1b3a5f44-9498-4738-8c4e-8127257d744d" providerId="ADAL" clId="{47A5FD95-D490-45EC-95D9-B790786FFF74}" dt="2024-01-28T18:27:33.979" v="6892" actId="478"/>
          <ac:cxnSpMkLst>
            <pc:docMk/>
            <pc:sldMk cId="2677206098" sldId="366"/>
            <ac:cxnSpMk id="43" creationId="{E2751189-F2B1-3ED1-F14F-A036CA5EF3CD}"/>
          </ac:cxnSpMkLst>
        </pc:cxnChg>
        <pc:cxnChg chg="del">
          <ac:chgData name="Ali, Syed Waqqas" userId="1b3a5f44-9498-4738-8c4e-8127257d744d" providerId="ADAL" clId="{47A5FD95-D490-45EC-95D9-B790786FFF74}" dt="2024-01-28T18:27:39.580" v="6897" actId="478"/>
          <ac:cxnSpMkLst>
            <pc:docMk/>
            <pc:sldMk cId="2677206098" sldId="366"/>
            <ac:cxnSpMk id="45" creationId="{214641EB-4F59-FAE1-45EA-FD9EC1872AAC}"/>
          </ac:cxnSpMkLst>
        </pc:cxnChg>
      </pc:sldChg>
      <pc:sldChg chg="modSp add mod">
        <pc:chgData name="Ali, Syed Waqqas" userId="1b3a5f44-9498-4738-8c4e-8127257d744d" providerId="ADAL" clId="{47A5FD95-D490-45EC-95D9-B790786FFF74}" dt="2024-01-28T18:41:16.684" v="7268" actId="20577"/>
        <pc:sldMkLst>
          <pc:docMk/>
          <pc:sldMk cId="3528446812" sldId="367"/>
        </pc:sldMkLst>
        <pc:spChg chg="mod">
          <ac:chgData name="Ali, Syed Waqqas" userId="1b3a5f44-9498-4738-8c4e-8127257d744d" providerId="ADAL" clId="{47A5FD95-D490-45EC-95D9-B790786FFF74}" dt="2024-01-28T18:27:58.169" v="6931" actId="20577"/>
          <ac:spMkLst>
            <pc:docMk/>
            <pc:sldMk cId="3528446812" sldId="367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41:16.684" v="7268" actId="20577"/>
          <ac:spMkLst>
            <pc:docMk/>
            <pc:sldMk cId="3528446812" sldId="36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969434994" sldId="367"/>
        </pc:sldMkLst>
      </pc:sldChg>
      <pc:sldChg chg="modSp add mod">
        <pc:chgData name="Ali, Syed Waqqas" userId="1b3a5f44-9498-4738-8c4e-8127257d744d" providerId="ADAL" clId="{47A5FD95-D490-45EC-95D9-B790786FFF74}" dt="2024-01-28T18:43:34.988" v="7611" actId="20577"/>
        <pc:sldMkLst>
          <pc:docMk/>
          <pc:sldMk cId="1064371886" sldId="368"/>
        </pc:sldMkLst>
        <pc:spChg chg="mod">
          <ac:chgData name="Ali, Syed Waqqas" userId="1b3a5f44-9498-4738-8c4e-8127257d744d" providerId="ADAL" clId="{47A5FD95-D490-45EC-95D9-B790786FFF74}" dt="2024-01-28T18:42:24.905" v="7305" actId="20577"/>
          <ac:spMkLst>
            <pc:docMk/>
            <pc:sldMk cId="1064371886" sldId="368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43:34.988" v="7611" actId="20577"/>
          <ac:spMkLst>
            <pc:docMk/>
            <pc:sldMk cId="1064371886" sldId="36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4250881931" sldId="368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227678508" sldId="369"/>
        </pc:sldMkLst>
      </pc:sldChg>
      <pc:sldChg chg="modSp add mod">
        <pc:chgData name="Ali, Syed Waqqas" userId="1b3a5f44-9498-4738-8c4e-8127257d744d" providerId="ADAL" clId="{47A5FD95-D490-45EC-95D9-B790786FFF74}" dt="2024-01-28T18:40:37.011" v="7174" actId="20577"/>
        <pc:sldMkLst>
          <pc:docMk/>
          <pc:sldMk cId="2566097936" sldId="369"/>
        </pc:sldMkLst>
        <pc:spChg chg="mod">
          <ac:chgData name="Ali, Syed Waqqas" userId="1b3a5f44-9498-4738-8c4e-8127257d744d" providerId="ADAL" clId="{47A5FD95-D490-45EC-95D9-B790786FFF74}" dt="2024-01-28T18:40:37.011" v="7174" actId="20577"/>
          <ac:spMkLst>
            <pc:docMk/>
            <pc:sldMk cId="2566097936" sldId="369"/>
            <ac:spMk id="2" creationId="{B5D19C15-72DF-16C9-E8B1-668BC2A4A015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66712395" sldId="370"/>
        </pc:sldMkLst>
      </pc:sldChg>
      <pc:sldChg chg="modSp add mod">
        <pc:chgData name="Ali, Syed Waqqas" userId="1b3a5f44-9498-4738-8c4e-8127257d744d" providerId="ADAL" clId="{47A5FD95-D490-45EC-95D9-B790786FFF74}" dt="2024-01-28T18:44:50.455" v="7713" actId="20577"/>
        <pc:sldMkLst>
          <pc:docMk/>
          <pc:sldMk cId="3642618203" sldId="370"/>
        </pc:sldMkLst>
        <pc:spChg chg="mod">
          <ac:chgData name="Ali, Syed Waqqas" userId="1b3a5f44-9498-4738-8c4e-8127257d744d" providerId="ADAL" clId="{47A5FD95-D490-45EC-95D9-B790786FFF74}" dt="2024-01-28T18:44:50.455" v="7713" actId="20577"/>
          <ac:spMkLst>
            <pc:docMk/>
            <pc:sldMk cId="3642618203" sldId="37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727919017" sldId="371"/>
        </pc:sldMkLst>
      </pc:sldChg>
      <pc:sldChg chg="modSp add mod">
        <pc:chgData name="Ali, Syed Waqqas" userId="1b3a5f44-9498-4738-8c4e-8127257d744d" providerId="ADAL" clId="{47A5FD95-D490-45EC-95D9-B790786FFF74}" dt="2024-01-28T18:46:51.066" v="7953" actId="6549"/>
        <pc:sldMkLst>
          <pc:docMk/>
          <pc:sldMk cId="4269564070" sldId="371"/>
        </pc:sldMkLst>
        <pc:spChg chg="mod">
          <ac:chgData name="Ali, Syed Waqqas" userId="1b3a5f44-9498-4738-8c4e-8127257d744d" providerId="ADAL" clId="{47A5FD95-D490-45EC-95D9-B790786FFF74}" dt="2024-01-28T18:46:51.066" v="7953" actId="6549"/>
          <ac:spMkLst>
            <pc:docMk/>
            <pc:sldMk cId="4269564070" sldId="371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563694675" sldId="372"/>
        </pc:sldMkLst>
      </pc:sldChg>
      <pc:sldChg chg="modSp add mod">
        <pc:chgData name="Ali, Syed Waqqas" userId="1b3a5f44-9498-4738-8c4e-8127257d744d" providerId="ADAL" clId="{47A5FD95-D490-45EC-95D9-B790786FFF74}" dt="2024-01-28T18:46:00.612" v="7819" actId="20577"/>
        <pc:sldMkLst>
          <pc:docMk/>
          <pc:sldMk cId="4255467814" sldId="372"/>
        </pc:sldMkLst>
        <pc:spChg chg="mod">
          <ac:chgData name="Ali, Syed Waqqas" userId="1b3a5f44-9498-4738-8c4e-8127257d744d" providerId="ADAL" clId="{47A5FD95-D490-45EC-95D9-B790786FFF74}" dt="2024-01-28T18:46:00.612" v="7819" actId="20577"/>
          <ac:spMkLst>
            <pc:docMk/>
            <pc:sldMk cId="4255467814" sldId="372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18:47:06.495" v="7991" actId="20577"/>
        <pc:sldMkLst>
          <pc:docMk/>
          <pc:sldMk cId="459013536" sldId="373"/>
        </pc:sldMkLst>
        <pc:spChg chg="mod">
          <ac:chgData name="Ali, Syed Waqqas" userId="1b3a5f44-9498-4738-8c4e-8127257d744d" providerId="ADAL" clId="{47A5FD95-D490-45EC-95D9-B790786FFF74}" dt="2024-01-28T18:47:06.495" v="7991" actId="20577"/>
          <ac:spMkLst>
            <pc:docMk/>
            <pc:sldMk cId="459013536" sldId="373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984154689" sldId="373"/>
        </pc:sldMkLst>
      </pc:sldChg>
      <pc:sldChg chg="modSp add mod">
        <pc:chgData name="Ali, Syed Waqqas" userId="1b3a5f44-9498-4738-8c4e-8127257d744d" providerId="ADAL" clId="{47A5FD95-D490-45EC-95D9-B790786FFF74}" dt="2024-01-28T18:49:11.200" v="8325" actId="20577"/>
        <pc:sldMkLst>
          <pc:docMk/>
          <pc:sldMk cId="1916037703" sldId="374"/>
        </pc:sldMkLst>
        <pc:spChg chg="mod">
          <ac:chgData name="Ali, Syed Waqqas" userId="1b3a5f44-9498-4738-8c4e-8127257d744d" providerId="ADAL" clId="{47A5FD95-D490-45EC-95D9-B790786FFF74}" dt="2024-01-28T18:47:47.382" v="8014" actId="403"/>
          <ac:spMkLst>
            <pc:docMk/>
            <pc:sldMk cId="1916037703" sldId="374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49:11.200" v="8325" actId="20577"/>
          <ac:spMkLst>
            <pc:docMk/>
            <pc:sldMk cId="1916037703" sldId="37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852942467" sldId="374"/>
        </pc:sldMkLst>
      </pc:sldChg>
      <pc:sldChg chg="modSp add mod">
        <pc:chgData name="Ali, Syed Waqqas" userId="1b3a5f44-9498-4738-8c4e-8127257d744d" providerId="ADAL" clId="{47A5FD95-D490-45EC-95D9-B790786FFF74}" dt="2024-01-28T18:53:10.211" v="8601" actId="20577"/>
        <pc:sldMkLst>
          <pc:docMk/>
          <pc:sldMk cId="1902631804" sldId="375"/>
        </pc:sldMkLst>
        <pc:spChg chg="mod">
          <ac:chgData name="Ali, Syed Waqqas" userId="1b3a5f44-9498-4738-8c4e-8127257d744d" providerId="ADAL" clId="{47A5FD95-D490-45EC-95D9-B790786FFF74}" dt="2024-01-28T18:53:10.211" v="8601" actId="20577"/>
          <ac:spMkLst>
            <pc:docMk/>
            <pc:sldMk cId="1902631804" sldId="375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921278543" sldId="375"/>
        </pc:sldMkLst>
      </pc:sldChg>
      <pc:sldChg chg="modSp add mod">
        <pc:chgData name="Ali, Syed Waqqas" userId="1b3a5f44-9498-4738-8c4e-8127257d744d" providerId="ADAL" clId="{47A5FD95-D490-45EC-95D9-B790786FFF74}" dt="2024-01-28T18:53:21.478" v="8611" actId="27636"/>
        <pc:sldMkLst>
          <pc:docMk/>
          <pc:sldMk cId="261071876" sldId="376"/>
        </pc:sldMkLst>
        <pc:spChg chg="mod">
          <ac:chgData name="Ali, Syed Waqqas" userId="1b3a5f44-9498-4738-8c4e-8127257d744d" providerId="ADAL" clId="{47A5FD95-D490-45EC-95D9-B790786FFF74}" dt="2024-01-28T18:53:21.478" v="8611" actId="27636"/>
          <ac:spMkLst>
            <pc:docMk/>
            <pc:sldMk cId="261071876" sldId="37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449519716" sldId="376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781360920" sldId="377"/>
        </pc:sldMkLst>
      </pc:sldChg>
      <pc:sldChg chg="modSp add mod">
        <pc:chgData name="Ali, Syed Waqqas" userId="1b3a5f44-9498-4738-8c4e-8127257d744d" providerId="ADAL" clId="{47A5FD95-D490-45EC-95D9-B790786FFF74}" dt="2024-01-28T18:57:01.435" v="8993" actId="20577"/>
        <pc:sldMkLst>
          <pc:docMk/>
          <pc:sldMk cId="1010184070" sldId="377"/>
        </pc:sldMkLst>
        <pc:spChg chg="mod">
          <ac:chgData name="Ali, Syed Waqqas" userId="1b3a5f44-9498-4738-8c4e-8127257d744d" providerId="ADAL" clId="{47A5FD95-D490-45EC-95D9-B790786FFF74}" dt="2024-01-28T18:57:01.435" v="8993" actId="20577"/>
          <ac:spMkLst>
            <pc:docMk/>
            <pc:sldMk cId="1010184070" sldId="377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56:49.061" v="8974" actId="2711"/>
          <ac:spMkLst>
            <pc:docMk/>
            <pc:sldMk cId="1010184070" sldId="37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18:57:14.257" v="9076" actId="20577"/>
        <pc:sldMkLst>
          <pc:docMk/>
          <pc:sldMk cId="1128182627" sldId="378"/>
        </pc:sldMkLst>
        <pc:spChg chg="mod">
          <ac:chgData name="Ali, Syed Waqqas" userId="1b3a5f44-9498-4738-8c4e-8127257d744d" providerId="ADAL" clId="{47A5FD95-D490-45EC-95D9-B790786FFF74}" dt="2024-01-28T18:57:14.257" v="9076" actId="20577"/>
          <ac:spMkLst>
            <pc:docMk/>
            <pc:sldMk cId="1128182627" sldId="37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766653037" sldId="378"/>
        </pc:sldMkLst>
      </pc:sldChg>
      <pc:sldChg chg="modSp add mod">
        <pc:chgData name="Ali, Syed Waqqas" userId="1b3a5f44-9498-4738-8c4e-8127257d744d" providerId="ADAL" clId="{47A5FD95-D490-45EC-95D9-B790786FFF74}" dt="2024-01-28T18:58:12.731" v="9276" actId="20577"/>
        <pc:sldMkLst>
          <pc:docMk/>
          <pc:sldMk cId="7645743" sldId="379"/>
        </pc:sldMkLst>
        <pc:spChg chg="mod">
          <ac:chgData name="Ali, Syed Waqqas" userId="1b3a5f44-9498-4738-8c4e-8127257d744d" providerId="ADAL" clId="{47A5FD95-D490-45EC-95D9-B790786FFF74}" dt="2024-01-28T18:57:37.667" v="9097" actId="403"/>
          <ac:spMkLst>
            <pc:docMk/>
            <pc:sldMk cId="7645743" sldId="379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58:12.731" v="9276" actId="20577"/>
          <ac:spMkLst>
            <pc:docMk/>
            <pc:sldMk cId="7645743" sldId="379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59259375" sldId="379"/>
        </pc:sldMkLst>
      </pc:sldChg>
      <pc:sldChg chg="modSp add mod">
        <pc:chgData name="Ali, Syed Waqqas" userId="1b3a5f44-9498-4738-8c4e-8127257d744d" providerId="ADAL" clId="{47A5FD95-D490-45EC-95D9-B790786FFF74}" dt="2024-01-28T18:58:30.189" v="9289" actId="20577"/>
        <pc:sldMkLst>
          <pc:docMk/>
          <pc:sldMk cId="1181120601" sldId="380"/>
        </pc:sldMkLst>
        <pc:spChg chg="mod">
          <ac:chgData name="Ali, Syed Waqqas" userId="1b3a5f44-9498-4738-8c4e-8127257d744d" providerId="ADAL" clId="{47A5FD95-D490-45EC-95D9-B790786FFF74}" dt="2024-01-28T18:58:30.189" v="9289" actId="20577"/>
          <ac:spMkLst>
            <pc:docMk/>
            <pc:sldMk cId="1181120601" sldId="380"/>
            <ac:spMk id="2" creationId="{B5D19C15-72DF-16C9-E8B1-668BC2A4A015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769934401" sldId="380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602905853" sldId="381"/>
        </pc:sldMkLst>
      </pc:sldChg>
      <pc:sldChg chg="modSp add mod">
        <pc:chgData name="Ali, Syed Waqqas" userId="1b3a5f44-9498-4738-8c4e-8127257d744d" providerId="ADAL" clId="{47A5FD95-D490-45EC-95D9-B790786FFF74}" dt="2024-01-28T18:59:52.963" v="9492" actId="20577"/>
        <pc:sldMkLst>
          <pc:docMk/>
          <pc:sldMk cId="2923043488" sldId="381"/>
        </pc:sldMkLst>
        <pc:spChg chg="mod">
          <ac:chgData name="Ali, Syed Waqqas" userId="1b3a5f44-9498-4738-8c4e-8127257d744d" providerId="ADAL" clId="{47A5FD95-D490-45EC-95D9-B790786FFF74}" dt="2024-01-28T18:59:52.963" v="9492" actId="20577"/>
          <ac:spMkLst>
            <pc:docMk/>
            <pc:sldMk cId="2923043488" sldId="381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59:06.809" v="9481" actId="20577"/>
          <ac:spMkLst>
            <pc:docMk/>
            <pc:sldMk cId="2923043488" sldId="381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47A5FD95-D490-45EC-95D9-B790786FFF74}" dt="2024-01-28T19:00:29.130" v="9534" actId="22"/>
        <pc:sldMkLst>
          <pc:docMk/>
          <pc:sldMk cId="191326488" sldId="382"/>
        </pc:sldMkLst>
        <pc:spChg chg="mod">
          <ac:chgData name="Ali, Syed Waqqas" userId="1b3a5f44-9498-4738-8c4e-8127257d744d" providerId="ADAL" clId="{47A5FD95-D490-45EC-95D9-B790786FFF74}" dt="2024-01-28T18:59:59.990" v="9533" actId="20577"/>
          <ac:spMkLst>
            <pc:docMk/>
            <pc:sldMk cId="191326488" sldId="382"/>
            <ac:spMk id="2" creationId="{0F38800C-8A7D-E150-1D69-4C942110B9A3}"/>
          </ac:spMkLst>
        </pc:spChg>
        <pc:spChg chg="del">
          <ac:chgData name="Ali, Syed Waqqas" userId="1b3a5f44-9498-4738-8c4e-8127257d744d" providerId="ADAL" clId="{47A5FD95-D490-45EC-95D9-B790786FFF74}" dt="2024-01-28T19:00:29.130" v="9534" actId="22"/>
          <ac:spMkLst>
            <pc:docMk/>
            <pc:sldMk cId="191326488" sldId="382"/>
            <ac:spMk id="3" creationId="{B3B2A76D-3F08-9C2B-C3E3-4A25DA409F80}"/>
          </ac:spMkLst>
        </pc:spChg>
        <pc:picChg chg="add mod ord">
          <ac:chgData name="Ali, Syed Waqqas" userId="1b3a5f44-9498-4738-8c4e-8127257d744d" providerId="ADAL" clId="{47A5FD95-D490-45EC-95D9-B790786FFF74}" dt="2024-01-28T19:00:29.130" v="9534" actId="22"/>
          <ac:picMkLst>
            <pc:docMk/>
            <pc:sldMk cId="191326488" sldId="382"/>
            <ac:picMk id="10" creationId="{8AEAD5E2-5484-2757-472D-8BB7DFC11D79}"/>
          </ac:picMkLst>
        </pc:pic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986491755" sldId="383"/>
        </pc:sldMkLst>
      </pc:sldChg>
      <pc:sldChg chg="modSp add mod">
        <pc:chgData name="Ali, Syed Waqqas" userId="1b3a5f44-9498-4738-8c4e-8127257d744d" providerId="ADAL" clId="{47A5FD95-D490-45EC-95D9-B790786FFF74}" dt="2024-01-28T19:03:47.653" v="9828" actId="2711"/>
        <pc:sldMkLst>
          <pc:docMk/>
          <pc:sldMk cId="1984895948" sldId="383"/>
        </pc:sldMkLst>
        <pc:spChg chg="mod">
          <ac:chgData name="Ali, Syed Waqqas" userId="1b3a5f44-9498-4738-8c4e-8127257d744d" providerId="ADAL" clId="{47A5FD95-D490-45EC-95D9-B790786FFF74}" dt="2024-01-28T19:00:55.847" v="9587" actId="20577"/>
          <ac:spMkLst>
            <pc:docMk/>
            <pc:sldMk cId="1984895948" sldId="383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03:47.653" v="9828" actId="2711"/>
          <ac:spMkLst>
            <pc:docMk/>
            <pc:sldMk cId="1984895948" sldId="383"/>
            <ac:spMk id="3" creationId="{B3B2A76D-3F08-9C2B-C3E3-4A25DA409F80}"/>
          </ac:spMkLst>
        </pc:spChg>
      </pc:sldChg>
      <pc:sldChg chg="modSp add del mod">
        <pc:chgData name="Ali, Syed Waqqas" userId="1b3a5f44-9498-4738-8c4e-8127257d744d" providerId="ADAL" clId="{47A5FD95-D490-45EC-95D9-B790786FFF74}" dt="2024-01-28T19:04:11.662" v="9850" actId="47"/>
        <pc:sldMkLst>
          <pc:docMk/>
          <pc:sldMk cId="957155295" sldId="384"/>
        </pc:sldMkLst>
        <pc:spChg chg="mod">
          <ac:chgData name="Ali, Syed Waqqas" userId="1b3a5f44-9498-4738-8c4e-8127257d744d" providerId="ADAL" clId="{47A5FD95-D490-45EC-95D9-B790786FFF74}" dt="2024-01-28T19:03:59.989" v="9845" actId="20577"/>
          <ac:spMkLst>
            <pc:docMk/>
            <pc:sldMk cId="957155295" sldId="384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04:09.269" v="9849" actId="20577"/>
          <ac:spMkLst>
            <pc:docMk/>
            <pc:sldMk cId="957155295" sldId="38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19:05:48.056" v="10302" actId="2711"/>
        <pc:sldMkLst>
          <pc:docMk/>
          <pc:sldMk cId="2518509692" sldId="384"/>
        </pc:sldMkLst>
        <pc:spChg chg="mod">
          <ac:chgData name="Ali, Syed Waqqas" userId="1b3a5f44-9498-4738-8c4e-8127257d744d" providerId="ADAL" clId="{47A5FD95-D490-45EC-95D9-B790786FFF74}" dt="2024-01-28T19:04:32.197" v="9880" actId="20577"/>
          <ac:spMkLst>
            <pc:docMk/>
            <pc:sldMk cId="2518509692" sldId="384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05:48.056" v="10302" actId="2711"/>
          <ac:spMkLst>
            <pc:docMk/>
            <pc:sldMk cId="2518509692" sldId="38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899813288" sldId="384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690867673" sldId="385"/>
        </pc:sldMkLst>
      </pc:sldChg>
      <pc:sldChg chg="modSp add mod">
        <pc:chgData name="Ali, Syed Waqqas" userId="1b3a5f44-9498-4738-8c4e-8127257d744d" providerId="ADAL" clId="{47A5FD95-D490-45EC-95D9-B790786FFF74}" dt="2024-01-28T19:19:11.994" v="10847" actId="207"/>
        <pc:sldMkLst>
          <pc:docMk/>
          <pc:sldMk cId="2981237693" sldId="385"/>
        </pc:sldMkLst>
        <pc:spChg chg="mod">
          <ac:chgData name="Ali, Syed Waqqas" userId="1b3a5f44-9498-4738-8c4e-8127257d744d" providerId="ADAL" clId="{47A5FD95-D490-45EC-95D9-B790786FFF74}" dt="2024-01-28T19:06:01.965" v="10317" actId="20577"/>
          <ac:spMkLst>
            <pc:docMk/>
            <pc:sldMk cId="2981237693" sldId="385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19:11.994" v="10847" actId="207"/>
          <ac:spMkLst>
            <pc:docMk/>
            <pc:sldMk cId="2981237693" sldId="385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47A5FD95-D490-45EC-95D9-B790786FFF74}" dt="2024-01-28T19:21:04.452" v="11052" actId="1076"/>
        <pc:sldMkLst>
          <pc:docMk/>
          <pc:sldMk cId="413465980" sldId="386"/>
        </pc:sldMkLst>
        <pc:spChg chg="mod">
          <ac:chgData name="Ali, Syed Waqqas" userId="1b3a5f44-9498-4738-8c4e-8127257d744d" providerId="ADAL" clId="{47A5FD95-D490-45EC-95D9-B790786FFF74}" dt="2024-01-28T19:20:05.442" v="10879" actId="20577"/>
          <ac:spMkLst>
            <pc:docMk/>
            <pc:sldMk cId="413465980" sldId="386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20:37.690" v="11046" actId="5793"/>
          <ac:spMkLst>
            <pc:docMk/>
            <pc:sldMk cId="413465980" sldId="386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47A5FD95-D490-45EC-95D9-B790786FFF74}" dt="2024-01-28T19:21:04.452" v="11052" actId="1076"/>
          <ac:picMkLst>
            <pc:docMk/>
            <pc:sldMk cId="413465980" sldId="386"/>
            <ac:picMk id="10" creationId="{8A1A4AD0-6685-02D2-AD08-B9230958355C}"/>
          </ac:picMkLst>
        </pc:picChg>
        <pc:picChg chg="add mod">
          <ac:chgData name="Ali, Syed Waqqas" userId="1b3a5f44-9498-4738-8c4e-8127257d744d" providerId="ADAL" clId="{47A5FD95-D490-45EC-95D9-B790786FFF74}" dt="2024-01-28T19:21:04.452" v="11052" actId="1076"/>
          <ac:picMkLst>
            <pc:docMk/>
            <pc:sldMk cId="413465980" sldId="386"/>
            <ac:picMk id="12" creationId="{29FDE71F-FD45-A7AC-E033-E3457F378BF3}"/>
          </ac:picMkLst>
        </pc:pic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224374877" sldId="386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987615464" sldId="387"/>
        </pc:sldMkLst>
      </pc:sldChg>
      <pc:sldChg chg="modSp add mod">
        <pc:chgData name="Ali, Syed Waqqas" userId="1b3a5f44-9498-4738-8c4e-8127257d744d" providerId="ADAL" clId="{47A5FD95-D490-45EC-95D9-B790786FFF74}" dt="2024-01-28T19:21:39.597" v="11202" actId="20577"/>
        <pc:sldMkLst>
          <pc:docMk/>
          <pc:sldMk cId="3359645269" sldId="387"/>
        </pc:sldMkLst>
        <pc:spChg chg="mod">
          <ac:chgData name="Ali, Syed Waqqas" userId="1b3a5f44-9498-4738-8c4e-8127257d744d" providerId="ADAL" clId="{47A5FD95-D490-45EC-95D9-B790786FFF74}" dt="2024-01-28T19:21:20.829" v="11073" actId="5793"/>
          <ac:spMkLst>
            <pc:docMk/>
            <pc:sldMk cId="3359645269" sldId="387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21:39.597" v="11202" actId="20577"/>
          <ac:spMkLst>
            <pc:docMk/>
            <pc:sldMk cId="3359645269" sldId="38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19:23:39.718" v="11667" actId="2711"/>
        <pc:sldMkLst>
          <pc:docMk/>
          <pc:sldMk cId="3643389089" sldId="388"/>
        </pc:sldMkLst>
        <pc:spChg chg="mod">
          <ac:chgData name="Ali, Syed Waqqas" userId="1b3a5f44-9498-4738-8c4e-8127257d744d" providerId="ADAL" clId="{47A5FD95-D490-45EC-95D9-B790786FFF74}" dt="2024-01-28T19:21:47.176" v="11212" actId="20577"/>
          <ac:spMkLst>
            <pc:docMk/>
            <pc:sldMk cId="3643389089" sldId="388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23:39.718" v="11667" actId="2711"/>
          <ac:spMkLst>
            <pc:docMk/>
            <pc:sldMk cId="3643389089" sldId="38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19:25:27.925" v="12176" actId="20577"/>
        <pc:sldMkLst>
          <pc:docMk/>
          <pc:sldMk cId="523739989" sldId="389"/>
        </pc:sldMkLst>
        <pc:spChg chg="mod">
          <ac:chgData name="Ali, Syed Waqqas" userId="1b3a5f44-9498-4738-8c4e-8127257d744d" providerId="ADAL" clId="{47A5FD95-D490-45EC-95D9-B790786FFF74}" dt="2024-01-28T19:23:50.622" v="11672" actId="20577"/>
          <ac:spMkLst>
            <pc:docMk/>
            <pc:sldMk cId="523739989" sldId="389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25:27.925" v="12176" actId="20577"/>
          <ac:spMkLst>
            <pc:docMk/>
            <pc:sldMk cId="523739989" sldId="389"/>
            <ac:spMk id="3" creationId="{B3B2A76D-3F08-9C2B-C3E3-4A25DA409F80}"/>
          </ac:spMkLst>
        </pc:spChg>
      </pc:sldChg>
      <pc:sldChg chg="addSp delSp modSp add del mod">
        <pc:chgData name="Ali, Syed Waqqas" userId="1b3a5f44-9498-4738-8c4e-8127257d744d" providerId="ADAL" clId="{47A5FD95-D490-45EC-95D9-B790786FFF74}" dt="2024-01-28T19:26:50.227" v="12181" actId="47"/>
        <pc:sldMkLst>
          <pc:docMk/>
          <pc:sldMk cId="3335211610" sldId="390"/>
        </pc:sldMkLst>
        <pc:spChg chg="del">
          <ac:chgData name="Ali, Syed Waqqas" userId="1b3a5f44-9498-4738-8c4e-8127257d744d" providerId="ADAL" clId="{47A5FD95-D490-45EC-95D9-B790786FFF74}" dt="2024-01-28T19:26:03.654" v="12178" actId="22"/>
          <ac:spMkLst>
            <pc:docMk/>
            <pc:sldMk cId="3335211610" sldId="390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9:26:09.086" v="12179" actId="478"/>
          <ac:spMkLst>
            <pc:docMk/>
            <pc:sldMk cId="3335211610" sldId="390"/>
            <ac:spMk id="12" creationId="{8A4949E1-3E83-A337-2197-7459A7EE2CE2}"/>
          </ac:spMkLst>
        </pc:spChg>
        <pc:picChg chg="add del mod ord">
          <ac:chgData name="Ali, Syed Waqqas" userId="1b3a5f44-9498-4738-8c4e-8127257d744d" providerId="ADAL" clId="{47A5FD95-D490-45EC-95D9-B790786FFF74}" dt="2024-01-28T19:26:09.086" v="12179" actId="478"/>
          <ac:picMkLst>
            <pc:docMk/>
            <pc:sldMk cId="3335211610" sldId="390"/>
            <ac:picMk id="10" creationId="{6B8A42F2-BDF9-A0D4-1D02-53653C2684D6}"/>
          </ac:picMkLst>
        </pc:picChg>
      </pc:sldChg>
      <pc:sldChg chg="addSp delSp modSp add mod">
        <pc:chgData name="Ali, Syed Waqqas" userId="1b3a5f44-9498-4738-8c4e-8127257d744d" providerId="ADAL" clId="{47A5FD95-D490-45EC-95D9-B790786FFF74}" dt="2024-01-28T19:27:28.775" v="12219" actId="403"/>
        <pc:sldMkLst>
          <pc:docMk/>
          <pc:sldMk cId="900396517" sldId="391"/>
        </pc:sldMkLst>
        <pc:spChg chg="mod">
          <ac:chgData name="Ali, Syed Waqqas" userId="1b3a5f44-9498-4738-8c4e-8127257d744d" providerId="ADAL" clId="{47A5FD95-D490-45EC-95D9-B790786FFF74}" dt="2024-01-28T19:26:53.285" v="12195" actId="20577"/>
          <ac:spMkLst>
            <pc:docMk/>
            <pc:sldMk cId="900396517" sldId="391"/>
            <ac:spMk id="2" creationId="{7941C4D4-39FE-4935-5E75-41F4E4B94491}"/>
          </ac:spMkLst>
        </pc:spChg>
        <pc:spChg chg="mod">
          <ac:chgData name="Ali, Syed Waqqas" userId="1b3a5f44-9498-4738-8c4e-8127257d744d" providerId="ADAL" clId="{47A5FD95-D490-45EC-95D9-B790786FFF74}" dt="2024-01-28T19:27:28.775" v="12219" actId="403"/>
          <ac:spMkLst>
            <pc:docMk/>
            <pc:sldMk cId="900396517" sldId="391"/>
            <ac:spMk id="3" creationId="{CD25B33D-4588-828C-A6BD-8326B33B6334}"/>
          </ac:spMkLst>
        </pc:spChg>
        <pc:spChg chg="del">
          <ac:chgData name="Ali, Syed Waqqas" userId="1b3a5f44-9498-4738-8c4e-8127257d744d" providerId="ADAL" clId="{47A5FD95-D490-45EC-95D9-B790786FFF74}" dt="2024-01-28T19:27:00.858" v="12196" actId="22"/>
          <ac:spMkLst>
            <pc:docMk/>
            <pc:sldMk cId="900396517" sldId="391"/>
            <ac:spMk id="4" creationId="{49959AFF-12A6-2BF9-0391-BF2E7E44A9BF}"/>
          </ac:spMkLst>
        </pc:spChg>
        <pc:picChg chg="add mod ord">
          <ac:chgData name="Ali, Syed Waqqas" userId="1b3a5f44-9498-4738-8c4e-8127257d744d" providerId="ADAL" clId="{47A5FD95-D490-45EC-95D9-B790786FFF74}" dt="2024-01-28T19:27:06.968" v="12198" actId="1076"/>
          <ac:picMkLst>
            <pc:docMk/>
            <pc:sldMk cId="900396517" sldId="391"/>
            <ac:picMk id="11" creationId="{638905AA-3838-D993-7E15-45A6D31D5D1B}"/>
          </ac:picMkLst>
        </pc:picChg>
      </pc:sldChg>
      <pc:sldChg chg="add">
        <pc:chgData name="Ali, Syed Waqqas" userId="1b3a5f44-9498-4738-8c4e-8127257d744d" providerId="ADAL" clId="{47A5FD95-D490-45EC-95D9-B790786FFF74}" dt="2024-01-28T19:27:52.679" v="12220"/>
        <pc:sldMkLst>
          <pc:docMk/>
          <pc:sldMk cId="60007333" sldId="392"/>
        </pc:sldMkLst>
      </pc:sldChg>
      <pc:sldChg chg="addSp delSp modSp add mod">
        <pc:chgData name="Ali, Syed Waqqas" userId="1b3a5f44-9498-4738-8c4e-8127257d744d" providerId="ADAL" clId="{47A5FD95-D490-45EC-95D9-B790786FFF74}" dt="2024-01-28T19:29:33.226" v="12243" actId="1076"/>
        <pc:sldMkLst>
          <pc:docMk/>
          <pc:sldMk cId="821601515" sldId="393"/>
        </pc:sldMkLst>
        <pc:spChg chg="mod">
          <ac:chgData name="Ali, Syed Waqqas" userId="1b3a5f44-9498-4738-8c4e-8127257d744d" providerId="ADAL" clId="{47A5FD95-D490-45EC-95D9-B790786FFF74}" dt="2024-01-28T19:29:27.765" v="12241" actId="120"/>
          <ac:spMkLst>
            <pc:docMk/>
            <pc:sldMk cId="821601515" sldId="393"/>
            <ac:spMk id="2" creationId="{7941C4D4-39FE-4935-5E75-41F4E4B94491}"/>
          </ac:spMkLst>
        </pc:spChg>
        <pc:spChg chg="del">
          <ac:chgData name="Ali, Syed Waqqas" userId="1b3a5f44-9498-4738-8c4e-8127257d744d" providerId="ADAL" clId="{47A5FD95-D490-45EC-95D9-B790786FFF74}" dt="2024-01-28T19:29:16.681" v="12237" actId="22"/>
          <ac:spMkLst>
            <pc:docMk/>
            <pc:sldMk cId="821601515" sldId="393"/>
            <ac:spMk id="3" creationId="{CD25B33D-4588-828C-A6BD-8326B33B6334}"/>
          </ac:spMkLst>
        </pc:spChg>
        <pc:spChg chg="del">
          <ac:chgData name="Ali, Syed Waqqas" userId="1b3a5f44-9498-4738-8c4e-8127257d744d" providerId="ADAL" clId="{47A5FD95-D490-45EC-95D9-B790786FFF74}" dt="2024-01-28T19:28:24.674" v="12236" actId="22"/>
          <ac:spMkLst>
            <pc:docMk/>
            <pc:sldMk cId="821601515" sldId="393"/>
            <ac:spMk id="4" creationId="{49959AFF-12A6-2BF9-0391-BF2E7E44A9BF}"/>
          </ac:spMkLst>
        </pc:spChg>
        <pc:picChg chg="add mod ord">
          <ac:chgData name="Ali, Syed Waqqas" userId="1b3a5f44-9498-4738-8c4e-8127257d744d" providerId="ADAL" clId="{47A5FD95-D490-45EC-95D9-B790786FFF74}" dt="2024-01-28T19:29:33.226" v="12243" actId="1076"/>
          <ac:picMkLst>
            <pc:docMk/>
            <pc:sldMk cId="821601515" sldId="393"/>
            <ac:picMk id="11" creationId="{8DDB1288-20E8-2C0D-B27E-B98E12CD18A9}"/>
          </ac:picMkLst>
        </pc:picChg>
        <pc:picChg chg="add mod ord">
          <ac:chgData name="Ali, Syed Waqqas" userId="1b3a5f44-9498-4738-8c4e-8127257d744d" providerId="ADAL" clId="{47A5FD95-D490-45EC-95D9-B790786FFF74}" dt="2024-01-28T19:29:20.980" v="12238" actId="14100"/>
          <ac:picMkLst>
            <pc:docMk/>
            <pc:sldMk cId="821601515" sldId="393"/>
            <ac:picMk id="13" creationId="{4E2DE361-B6A8-6634-96EB-EB616175CEA6}"/>
          </ac:picMkLst>
        </pc:picChg>
      </pc:sldChg>
      <pc:sldChg chg="modSp add mod ord">
        <pc:chgData name="Ali, Syed Waqqas" userId="1b3a5f44-9498-4738-8c4e-8127257d744d" providerId="ADAL" clId="{47A5FD95-D490-45EC-95D9-B790786FFF74}" dt="2024-01-28T19:35:57.459" v="12861"/>
        <pc:sldMkLst>
          <pc:docMk/>
          <pc:sldMk cId="3970657082" sldId="394"/>
        </pc:sldMkLst>
        <pc:spChg chg="mod">
          <ac:chgData name="Ali, Syed Waqqas" userId="1b3a5f44-9498-4738-8c4e-8127257d744d" providerId="ADAL" clId="{47A5FD95-D490-45EC-95D9-B790786FFF74}" dt="2024-01-28T19:31:21.593" v="12267" actId="20577"/>
          <ac:spMkLst>
            <pc:docMk/>
            <pc:sldMk cId="3970657082" sldId="394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34:15.100" v="12859" actId="20577"/>
          <ac:spMkLst>
            <pc:docMk/>
            <pc:sldMk cId="3970657082" sldId="39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19:55:08.893" v="13347"/>
        <pc:sldMkLst>
          <pc:docMk/>
          <pc:sldMk cId="4039397574" sldId="395"/>
        </pc:sldMkLst>
        <pc:spChg chg="mod">
          <ac:chgData name="Ali, Syed Waqqas" userId="1b3a5f44-9498-4738-8c4e-8127257d744d" providerId="ADAL" clId="{47A5FD95-D490-45EC-95D9-B790786FFF74}" dt="2024-01-28T19:49:03.573" v="13169" actId="20577"/>
          <ac:spMkLst>
            <pc:docMk/>
            <pc:sldMk cId="4039397574" sldId="395"/>
            <ac:spMk id="2" creationId="{7941C4D4-39FE-4935-5E75-41F4E4B94491}"/>
          </ac:spMkLst>
        </pc:spChg>
        <pc:spChg chg="mod">
          <ac:chgData name="Ali, Syed Waqqas" userId="1b3a5f44-9498-4738-8c4e-8127257d744d" providerId="ADAL" clId="{47A5FD95-D490-45EC-95D9-B790786FFF74}" dt="2024-01-28T19:54:58.858" v="13344" actId="5793"/>
          <ac:spMkLst>
            <pc:docMk/>
            <pc:sldMk cId="4039397574" sldId="395"/>
            <ac:spMk id="3" creationId="{CD25B33D-4588-828C-A6BD-8326B33B6334}"/>
          </ac:spMkLst>
        </pc:spChg>
        <pc:spChg chg="mod">
          <ac:chgData name="Ali, Syed Waqqas" userId="1b3a5f44-9498-4738-8c4e-8127257d744d" providerId="ADAL" clId="{47A5FD95-D490-45EC-95D9-B790786FFF74}" dt="2024-01-28T19:55:08.893" v="13347"/>
          <ac:spMkLst>
            <pc:docMk/>
            <pc:sldMk cId="4039397574" sldId="395"/>
            <ac:spMk id="4" creationId="{49959AFF-12A6-2BF9-0391-BF2E7E44A9BF}"/>
          </ac:spMkLst>
        </pc:spChg>
      </pc:sldChg>
      <pc:sldChg chg="addSp delSp modSp add mod">
        <pc:chgData name="Ali, Syed Waqqas" userId="1b3a5f44-9498-4738-8c4e-8127257d744d" providerId="ADAL" clId="{47A5FD95-D490-45EC-95D9-B790786FFF74}" dt="2024-01-28T19:55:54.157" v="13351" actId="1076"/>
        <pc:sldMkLst>
          <pc:docMk/>
          <pc:sldMk cId="2637923455" sldId="396"/>
        </pc:sldMkLst>
        <pc:spChg chg="mod">
          <ac:chgData name="Ali, Syed Waqqas" userId="1b3a5f44-9498-4738-8c4e-8127257d744d" providerId="ADAL" clId="{47A5FD95-D490-45EC-95D9-B790786FFF74}" dt="2024-01-28T19:54:56.787" v="13343" actId="5793"/>
          <ac:spMkLst>
            <pc:docMk/>
            <pc:sldMk cId="2637923455" sldId="396"/>
            <ac:spMk id="3" creationId="{CD25B33D-4588-828C-A6BD-8326B33B6334}"/>
          </ac:spMkLst>
        </pc:spChg>
        <pc:spChg chg="del mod">
          <ac:chgData name="Ali, Syed Waqqas" userId="1b3a5f44-9498-4738-8c4e-8127257d744d" providerId="ADAL" clId="{47A5FD95-D490-45EC-95D9-B790786FFF74}" dt="2024-01-28T19:55:47.131" v="13349" actId="22"/>
          <ac:spMkLst>
            <pc:docMk/>
            <pc:sldMk cId="2637923455" sldId="396"/>
            <ac:spMk id="4" creationId="{49959AFF-12A6-2BF9-0391-BF2E7E44A9BF}"/>
          </ac:spMkLst>
        </pc:spChg>
        <pc:picChg chg="add mod ord">
          <ac:chgData name="Ali, Syed Waqqas" userId="1b3a5f44-9498-4738-8c4e-8127257d744d" providerId="ADAL" clId="{47A5FD95-D490-45EC-95D9-B790786FFF74}" dt="2024-01-28T19:55:54.157" v="13351" actId="1076"/>
          <ac:picMkLst>
            <pc:docMk/>
            <pc:sldMk cId="2637923455" sldId="396"/>
            <ac:picMk id="11" creationId="{AD782491-1DA2-ABFD-B881-AAD385DD6C8C}"/>
          </ac:picMkLst>
        </pc:picChg>
      </pc:sldChg>
      <pc:sldChg chg="addSp delSp modSp add mod">
        <pc:chgData name="Ali, Syed Waqqas" userId="1b3a5f44-9498-4738-8c4e-8127257d744d" providerId="ADAL" clId="{47A5FD95-D490-45EC-95D9-B790786FFF74}" dt="2024-01-28T19:54:54.237" v="13342" actId="5793"/>
        <pc:sldMkLst>
          <pc:docMk/>
          <pc:sldMk cId="1273725445" sldId="397"/>
        </pc:sldMkLst>
        <pc:spChg chg="mod">
          <ac:chgData name="Ali, Syed Waqqas" userId="1b3a5f44-9498-4738-8c4e-8127257d744d" providerId="ADAL" clId="{47A5FD95-D490-45EC-95D9-B790786FFF74}" dt="2024-01-28T19:54:54.237" v="13342" actId="5793"/>
          <ac:spMkLst>
            <pc:docMk/>
            <pc:sldMk cId="1273725445" sldId="397"/>
            <ac:spMk id="3" creationId="{CD25B33D-4588-828C-A6BD-8326B33B6334}"/>
          </ac:spMkLst>
        </pc:spChg>
        <pc:spChg chg="del">
          <ac:chgData name="Ali, Syed Waqqas" userId="1b3a5f44-9498-4738-8c4e-8127257d744d" providerId="ADAL" clId="{47A5FD95-D490-45EC-95D9-B790786FFF74}" dt="2024-01-28T19:44:31.358" v="13134" actId="22"/>
          <ac:spMkLst>
            <pc:docMk/>
            <pc:sldMk cId="1273725445" sldId="397"/>
            <ac:spMk id="4" creationId="{49959AFF-12A6-2BF9-0391-BF2E7E44A9BF}"/>
          </ac:spMkLst>
        </pc:spChg>
        <pc:picChg chg="add mod ord">
          <ac:chgData name="Ali, Syed Waqqas" userId="1b3a5f44-9498-4738-8c4e-8127257d744d" providerId="ADAL" clId="{47A5FD95-D490-45EC-95D9-B790786FFF74}" dt="2024-01-28T19:44:38.879" v="13136" actId="1076"/>
          <ac:picMkLst>
            <pc:docMk/>
            <pc:sldMk cId="1273725445" sldId="397"/>
            <ac:picMk id="11" creationId="{B0C477DF-98A8-019C-9612-E7FB5D38F8AA}"/>
          </ac:picMkLst>
        </pc:picChg>
      </pc:sldChg>
      <pc:sldChg chg="addSp delSp modSp add mod">
        <pc:chgData name="Ali, Syed Waqqas" userId="1b3a5f44-9498-4738-8c4e-8127257d744d" providerId="ADAL" clId="{47A5FD95-D490-45EC-95D9-B790786FFF74}" dt="2024-01-28T19:54:52.459" v="13341" actId="5793"/>
        <pc:sldMkLst>
          <pc:docMk/>
          <pc:sldMk cId="3625473594" sldId="398"/>
        </pc:sldMkLst>
        <pc:spChg chg="mod">
          <ac:chgData name="Ali, Syed Waqqas" userId="1b3a5f44-9498-4738-8c4e-8127257d744d" providerId="ADAL" clId="{47A5FD95-D490-45EC-95D9-B790786FFF74}" dt="2024-01-28T19:54:52.459" v="13341" actId="5793"/>
          <ac:spMkLst>
            <pc:docMk/>
            <pc:sldMk cId="3625473594" sldId="398"/>
            <ac:spMk id="3" creationId="{CD25B33D-4588-828C-A6BD-8326B33B6334}"/>
          </ac:spMkLst>
        </pc:spChg>
        <pc:spChg chg="add del mod">
          <ac:chgData name="Ali, Syed Waqqas" userId="1b3a5f44-9498-4738-8c4e-8127257d744d" providerId="ADAL" clId="{47A5FD95-D490-45EC-95D9-B790786FFF74}" dt="2024-01-28T19:47:16.729" v="13143" actId="22"/>
          <ac:spMkLst>
            <pc:docMk/>
            <pc:sldMk cId="3625473594" sldId="398"/>
            <ac:spMk id="10" creationId="{31807A28-346D-45C2-BF66-CD8D042AFE6C}"/>
          </ac:spMkLst>
        </pc:spChg>
        <pc:picChg chg="del">
          <ac:chgData name="Ali, Syed Waqqas" userId="1b3a5f44-9498-4738-8c4e-8127257d744d" providerId="ADAL" clId="{47A5FD95-D490-45EC-95D9-B790786FFF74}" dt="2024-01-28T19:47:03.917" v="13142" actId="478"/>
          <ac:picMkLst>
            <pc:docMk/>
            <pc:sldMk cId="3625473594" sldId="398"/>
            <ac:picMk id="11" creationId="{B0C477DF-98A8-019C-9612-E7FB5D38F8AA}"/>
          </ac:picMkLst>
        </pc:picChg>
        <pc:picChg chg="add mod ord">
          <ac:chgData name="Ali, Syed Waqqas" userId="1b3a5f44-9498-4738-8c4e-8127257d744d" providerId="ADAL" clId="{47A5FD95-D490-45EC-95D9-B790786FFF74}" dt="2024-01-28T19:47:23.742" v="13146" actId="1076"/>
          <ac:picMkLst>
            <pc:docMk/>
            <pc:sldMk cId="3625473594" sldId="398"/>
            <ac:picMk id="13" creationId="{7F38EA17-4083-722D-1897-AA2E9FEDF168}"/>
          </ac:picMkLst>
        </pc:picChg>
      </pc:sldChg>
      <pc:sldChg chg="addSp delSp modSp add mod">
        <pc:chgData name="Ali, Syed Waqqas" userId="1b3a5f44-9498-4738-8c4e-8127257d744d" providerId="ADAL" clId="{47A5FD95-D490-45EC-95D9-B790786FFF74}" dt="2024-01-28T19:54:49.743" v="13340" actId="5793"/>
        <pc:sldMkLst>
          <pc:docMk/>
          <pc:sldMk cId="611721724" sldId="399"/>
        </pc:sldMkLst>
        <pc:spChg chg="mod">
          <ac:chgData name="Ali, Syed Waqqas" userId="1b3a5f44-9498-4738-8c4e-8127257d744d" providerId="ADAL" clId="{47A5FD95-D490-45EC-95D9-B790786FFF74}" dt="2024-01-28T19:50:59.883" v="13173" actId="120"/>
          <ac:spMkLst>
            <pc:docMk/>
            <pc:sldMk cId="611721724" sldId="399"/>
            <ac:spMk id="2" creationId="{7941C4D4-39FE-4935-5E75-41F4E4B94491}"/>
          </ac:spMkLst>
        </pc:spChg>
        <pc:spChg chg="mod">
          <ac:chgData name="Ali, Syed Waqqas" userId="1b3a5f44-9498-4738-8c4e-8127257d744d" providerId="ADAL" clId="{47A5FD95-D490-45EC-95D9-B790786FFF74}" dt="2024-01-28T19:54:49.743" v="13340" actId="5793"/>
          <ac:spMkLst>
            <pc:docMk/>
            <pc:sldMk cId="611721724" sldId="399"/>
            <ac:spMk id="3" creationId="{CD25B33D-4588-828C-A6BD-8326B33B6334}"/>
          </ac:spMkLst>
        </pc:spChg>
        <pc:spChg chg="add del mod">
          <ac:chgData name="Ali, Syed Waqqas" userId="1b3a5f44-9498-4738-8c4e-8127257d744d" providerId="ADAL" clId="{47A5FD95-D490-45EC-95D9-B790786FFF74}" dt="2024-01-28T19:50:56.814" v="13172" actId="22"/>
          <ac:spMkLst>
            <pc:docMk/>
            <pc:sldMk cId="611721724" sldId="399"/>
            <ac:spMk id="10" creationId="{44E6F5AC-B3EE-E608-1622-969AFE737D5F}"/>
          </ac:spMkLst>
        </pc:spChg>
        <pc:spChg chg="add del mod">
          <ac:chgData name="Ali, Syed Waqqas" userId="1b3a5f44-9498-4738-8c4e-8127257d744d" providerId="ADAL" clId="{47A5FD95-D490-45EC-95D9-B790786FFF74}" dt="2024-01-28T19:51:23.050" v="13177" actId="22"/>
          <ac:spMkLst>
            <pc:docMk/>
            <pc:sldMk cId="611721724" sldId="399"/>
            <ac:spMk id="15" creationId="{467AB6BB-38B2-9E4C-4ECE-9C4D84B6E96D}"/>
          </ac:spMkLst>
        </pc:spChg>
        <pc:picChg chg="add del mod ord">
          <ac:chgData name="Ali, Syed Waqqas" userId="1b3a5f44-9498-4738-8c4e-8127257d744d" providerId="ADAL" clId="{47A5FD95-D490-45EC-95D9-B790786FFF74}" dt="2024-01-28T19:51:21.531" v="13176" actId="478"/>
          <ac:picMkLst>
            <pc:docMk/>
            <pc:sldMk cId="611721724" sldId="399"/>
            <ac:picMk id="12" creationId="{F31D029B-61BB-9B66-F5FB-3D78A1FAE587}"/>
          </ac:picMkLst>
        </pc:picChg>
        <pc:picChg chg="del">
          <ac:chgData name="Ali, Syed Waqqas" userId="1b3a5f44-9498-4738-8c4e-8127257d744d" providerId="ADAL" clId="{47A5FD95-D490-45EC-95D9-B790786FFF74}" dt="2024-01-28T19:50:55.566" v="13171" actId="478"/>
          <ac:picMkLst>
            <pc:docMk/>
            <pc:sldMk cId="611721724" sldId="399"/>
            <ac:picMk id="13" creationId="{7F38EA17-4083-722D-1897-AA2E9FEDF168}"/>
          </ac:picMkLst>
        </pc:picChg>
        <pc:picChg chg="add mod ord">
          <ac:chgData name="Ali, Syed Waqqas" userId="1b3a5f44-9498-4738-8c4e-8127257d744d" providerId="ADAL" clId="{47A5FD95-D490-45EC-95D9-B790786FFF74}" dt="2024-01-28T19:51:28.808" v="13179" actId="1076"/>
          <ac:picMkLst>
            <pc:docMk/>
            <pc:sldMk cId="611721724" sldId="399"/>
            <ac:picMk id="17" creationId="{D7EC5EF0-08B1-6C40-2DBB-8A803DACFC8F}"/>
          </ac:picMkLst>
        </pc:picChg>
      </pc:sldChg>
      <pc:sldChg chg="modSp add mod">
        <pc:chgData name="Ali, Syed Waqqas" userId="1b3a5f44-9498-4738-8c4e-8127257d744d" providerId="ADAL" clId="{47A5FD95-D490-45EC-95D9-B790786FFF74}" dt="2024-01-28T19:58:07.453" v="13737" actId="20577"/>
        <pc:sldMkLst>
          <pc:docMk/>
          <pc:sldMk cId="3385482506" sldId="400"/>
        </pc:sldMkLst>
        <pc:spChg chg="mod">
          <ac:chgData name="Ali, Syed Waqqas" userId="1b3a5f44-9498-4738-8c4e-8127257d744d" providerId="ADAL" clId="{47A5FD95-D490-45EC-95D9-B790786FFF74}" dt="2024-01-28T19:57:09.956" v="13367" actId="20577"/>
          <ac:spMkLst>
            <pc:docMk/>
            <pc:sldMk cId="3385482506" sldId="400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58:07.453" v="13737" actId="20577"/>
          <ac:spMkLst>
            <pc:docMk/>
            <pc:sldMk cId="3385482506" sldId="40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20:09:21.180" v="13781" actId="20577"/>
        <pc:sldMkLst>
          <pc:docMk/>
          <pc:sldMk cId="1064089630" sldId="401"/>
        </pc:sldMkLst>
        <pc:spChg chg="mod">
          <ac:chgData name="Ali, Syed Waqqas" userId="1b3a5f44-9498-4738-8c4e-8127257d744d" providerId="ADAL" clId="{47A5FD95-D490-45EC-95D9-B790786FFF74}" dt="2024-01-28T20:09:21.180" v="13781" actId="20577"/>
          <ac:spMkLst>
            <pc:docMk/>
            <pc:sldMk cId="1064089630" sldId="401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47A5FD95-D490-45EC-95D9-B790786FFF74}" dt="2024-01-28T20:11:25.145" v="13958" actId="20577"/>
        <pc:sldMkLst>
          <pc:docMk/>
          <pc:sldMk cId="2147645981" sldId="402"/>
        </pc:sldMkLst>
        <pc:spChg chg="mod">
          <ac:chgData name="Ali, Syed Waqqas" userId="1b3a5f44-9498-4738-8c4e-8127257d744d" providerId="ADAL" clId="{47A5FD95-D490-45EC-95D9-B790786FFF74}" dt="2024-01-28T20:11:15.603" v="13913" actId="20577"/>
          <ac:spMkLst>
            <pc:docMk/>
            <pc:sldMk cId="2147645981" sldId="402"/>
            <ac:spMk id="2" creationId="{B5D19C15-72DF-16C9-E8B1-668BC2A4A015}"/>
          </ac:spMkLst>
        </pc:spChg>
        <pc:spChg chg="mod">
          <ac:chgData name="Ali, Syed Waqqas" userId="1b3a5f44-9498-4738-8c4e-8127257d744d" providerId="ADAL" clId="{47A5FD95-D490-45EC-95D9-B790786FFF74}" dt="2024-01-28T20:11:25.145" v="13958" actId="20577"/>
          <ac:spMkLst>
            <pc:docMk/>
            <pc:sldMk cId="2147645981" sldId="402"/>
            <ac:spMk id="3" creationId="{9E2D5A4E-DA17-E69B-4A49-20131568FACA}"/>
          </ac:spMkLst>
        </pc:spChg>
      </pc:sldChg>
      <pc:sldChg chg="modSp add mod">
        <pc:chgData name="Ali, Syed Waqqas" userId="1b3a5f44-9498-4738-8c4e-8127257d744d" providerId="ADAL" clId="{47A5FD95-D490-45EC-95D9-B790786FFF74}" dt="2024-01-28T20:12:23.966" v="13985" actId="20577"/>
        <pc:sldMkLst>
          <pc:docMk/>
          <pc:sldMk cId="4061976635" sldId="403"/>
        </pc:sldMkLst>
        <pc:spChg chg="mod">
          <ac:chgData name="Ali, Syed Waqqas" userId="1b3a5f44-9498-4738-8c4e-8127257d744d" providerId="ADAL" clId="{47A5FD95-D490-45EC-95D9-B790786FFF74}" dt="2024-01-28T20:12:23.966" v="13985" actId="20577"/>
          <ac:spMkLst>
            <pc:docMk/>
            <pc:sldMk cId="4061976635" sldId="403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47A5FD95-D490-45EC-95D9-B790786FFF74}" dt="2024-01-28T20:16:23.076" v="14478" actId="20577"/>
        <pc:sldMkLst>
          <pc:docMk/>
          <pc:sldMk cId="3499393464" sldId="404"/>
        </pc:sldMkLst>
        <pc:spChg chg="mod">
          <ac:chgData name="Ali, Syed Waqqas" userId="1b3a5f44-9498-4738-8c4e-8127257d744d" providerId="ADAL" clId="{47A5FD95-D490-45EC-95D9-B790786FFF74}" dt="2024-01-28T20:12:37.506" v="13998" actId="20577"/>
          <ac:spMkLst>
            <pc:docMk/>
            <pc:sldMk cId="3499393464" sldId="404"/>
            <ac:spMk id="2" creationId="{7941C4D4-39FE-4935-5E75-41F4E4B94491}"/>
          </ac:spMkLst>
        </pc:spChg>
        <pc:spChg chg="mod">
          <ac:chgData name="Ali, Syed Waqqas" userId="1b3a5f44-9498-4738-8c4e-8127257d744d" providerId="ADAL" clId="{47A5FD95-D490-45EC-95D9-B790786FFF74}" dt="2024-01-28T20:13:09.449" v="14002" actId="20577"/>
          <ac:spMkLst>
            <pc:docMk/>
            <pc:sldMk cId="3499393464" sldId="404"/>
            <ac:spMk id="3" creationId="{CD25B33D-4588-828C-A6BD-8326B33B6334}"/>
          </ac:spMkLst>
        </pc:spChg>
        <pc:spChg chg="mod">
          <ac:chgData name="Ali, Syed Waqqas" userId="1b3a5f44-9498-4738-8c4e-8127257d744d" providerId="ADAL" clId="{47A5FD95-D490-45EC-95D9-B790786FFF74}" dt="2024-01-28T20:16:23.076" v="14478" actId="20577"/>
          <ac:spMkLst>
            <pc:docMk/>
            <pc:sldMk cId="3499393464" sldId="404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47A5FD95-D490-45EC-95D9-B790786FFF74}" dt="2024-01-28T20:23:54.655" v="15218" actId="122"/>
        <pc:sldMkLst>
          <pc:docMk/>
          <pc:sldMk cId="3719132685" sldId="405"/>
        </pc:sldMkLst>
        <pc:spChg chg="mod">
          <ac:chgData name="Ali, Syed Waqqas" userId="1b3a5f44-9498-4738-8c4e-8127257d744d" providerId="ADAL" clId="{47A5FD95-D490-45EC-95D9-B790786FFF74}" dt="2024-01-28T20:23:54.655" v="15218" actId="122"/>
          <ac:spMkLst>
            <pc:docMk/>
            <pc:sldMk cId="3719132685" sldId="405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47A5FD95-D490-45EC-95D9-B790786FFF74}" dt="2024-01-28T20:16:46.314" v="14531" actId="20577"/>
        <pc:sldMkLst>
          <pc:docMk/>
          <pc:sldMk cId="1858192003" sldId="406"/>
        </pc:sldMkLst>
        <pc:spChg chg="mod">
          <ac:chgData name="Ali, Syed Waqqas" userId="1b3a5f44-9498-4738-8c4e-8127257d744d" providerId="ADAL" clId="{47A5FD95-D490-45EC-95D9-B790786FFF74}" dt="2024-01-28T20:16:46.314" v="14531" actId="20577"/>
          <ac:spMkLst>
            <pc:docMk/>
            <pc:sldMk cId="1858192003" sldId="406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47A5FD95-D490-45EC-95D9-B790786FFF74}" dt="2024-01-28T20:17:22.037" v="14615" actId="20577"/>
        <pc:sldMkLst>
          <pc:docMk/>
          <pc:sldMk cId="3611175646" sldId="407"/>
        </pc:sldMkLst>
        <pc:spChg chg="mod">
          <ac:chgData name="Ali, Syed Waqqas" userId="1b3a5f44-9498-4738-8c4e-8127257d744d" providerId="ADAL" clId="{47A5FD95-D490-45EC-95D9-B790786FFF74}" dt="2024-01-28T20:17:22.037" v="14615" actId="20577"/>
          <ac:spMkLst>
            <pc:docMk/>
            <pc:sldMk cId="3611175646" sldId="407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47A5FD95-D490-45EC-95D9-B790786FFF74}" dt="2024-01-28T20:18:21.923" v="14681" actId="207"/>
        <pc:sldMkLst>
          <pc:docMk/>
          <pc:sldMk cId="1628091841" sldId="408"/>
        </pc:sldMkLst>
        <pc:spChg chg="mod">
          <ac:chgData name="Ali, Syed Waqqas" userId="1b3a5f44-9498-4738-8c4e-8127257d744d" providerId="ADAL" clId="{47A5FD95-D490-45EC-95D9-B790786FFF74}" dt="2024-01-28T20:18:21.923" v="14681" actId="207"/>
          <ac:spMkLst>
            <pc:docMk/>
            <pc:sldMk cId="1628091841" sldId="408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47A5FD95-D490-45EC-95D9-B790786FFF74}" dt="2024-01-28T20:20:24.799" v="14907" actId="207"/>
        <pc:sldMkLst>
          <pc:docMk/>
          <pc:sldMk cId="2787917913" sldId="409"/>
        </pc:sldMkLst>
        <pc:spChg chg="mod">
          <ac:chgData name="Ali, Syed Waqqas" userId="1b3a5f44-9498-4738-8c4e-8127257d744d" providerId="ADAL" clId="{47A5FD95-D490-45EC-95D9-B790786FFF74}" dt="2024-01-28T20:20:24.799" v="14907" actId="207"/>
          <ac:spMkLst>
            <pc:docMk/>
            <pc:sldMk cId="2787917913" sldId="409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47A5FD95-D490-45EC-95D9-B790786FFF74}" dt="2024-01-28T20:20:34.754" v="14908" actId="207"/>
        <pc:sldMkLst>
          <pc:docMk/>
          <pc:sldMk cId="1966503400" sldId="410"/>
        </pc:sldMkLst>
        <pc:spChg chg="mod">
          <ac:chgData name="Ali, Syed Waqqas" userId="1b3a5f44-9498-4738-8c4e-8127257d744d" providerId="ADAL" clId="{47A5FD95-D490-45EC-95D9-B790786FFF74}" dt="2024-01-28T20:20:34.754" v="14908" actId="207"/>
          <ac:spMkLst>
            <pc:docMk/>
            <pc:sldMk cId="1966503400" sldId="410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47A5FD95-D490-45EC-95D9-B790786FFF74}" dt="2024-01-28T20:21:05.195" v="14974" actId="207"/>
        <pc:sldMkLst>
          <pc:docMk/>
          <pc:sldMk cId="7696826" sldId="411"/>
        </pc:sldMkLst>
        <pc:spChg chg="mod">
          <ac:chgData name="Ali, Syed Waqqas" userId="1b3a5f44-9498-4738-8c4e-8127257d744d" providerId="ADAL" clId="{47A5FD95-D490-45EC-95D9-B790786FFF74}" dt="2024-01-28T20:21:05.195" v="14974" actId="207"/>
          <ac:spMkLst>
            <pc:docMk/>
            <pc:sldMk cId="7696826" sldId="411"/>
            <ac:spMk id="4" creationId="{49959AFF-12A6-2BF9-0391-BF2E7E44A9BF}"/>
          </ac:spMkLst>
        </pc:spChg>
      </pc:sldChg>
      <pc:sldChg chg="addSp modSp add mod">
        <pc:chgData name="Ali, Syed Waqqas" userId="1b3a5f44-9498-4738-8c4e-8127257d744d" providerId="ADAL" clId="{47A5FD95-D490-45EC-95D9-B790786FFF74}" dt="2024-01-28T20:23:02.331" v="15071" actId="20577"/>
        <pc:sldMkLst>
          <pc:docMk/>
          <pc:sldMk cId="3472757388" sldId="412"/>
        </pc:sldMkLst>
        <pc:spChg chg="mod">
          <ac:chgData name="Ali, Syed Waqqas" userId="1b3a5f44-9498-4738-8c4e-8127257d744d" providerId="ADAL" clId="{47A5FD95-D490-45EC-95D9-B790786FFF74}" dt="2024-01-28T20:21:27.437" v="15020" actId="20577"/>
          <ac:spMkLst>
            <pc:docMk/>
            <pc:sldMk cId="3472757388" sldId="412"/>
            <ac:spMk id="4" creationId="{49959AFF-12A6-2BF9-0391-BF2E7E44A9BF}"/>
          </ac:spMkLst>
        </pc:spChg>
        <pc:graphicFrameChg chg="add mod modGraphic">
          <ac:chgData name="Ali, Syed Waqqas" userId="1b3a5f44-9498-4738-8c4e-8127257d744d" providerId="ADAL" clId="{47A5FD95-D490-45EC-95D9-B790786FFF74}" dt="2024-01-28T20:23:02.331" v="15071" actId="20577"/>
          <ac:graphicFrameMkLst>
            <pc:docMk/>
            <pc:sldMk cId="3472757388" sldId="412"/>
            <ac:graphicFrameMk id="10" creationId="{54B0C426-2D39-CBCE-C169-C549BA70ACD9}"/>
          </ac:graphicFrameMkLst>
        </pc:graphicFrameChg>
      </pc:sldChg>
      <pc:sldChg chg="modSp add mod">
        <pc:chgData name="Ali, Syed Waqqas" userId="1b3a5f44-9498-4738-8c4e-8127257d744d" providerId="ADAL" clId="{47A5FD95-D490-45EC-95D9-B790786FFF74}" dt="2024-01-28T20:28:15.011" v="16001" actId="207"/>
        <pc:sldMkLst>
          <pc:docMk/>
          <pc:sldMk cId="3787744803" sldId="413"/>
        </pc:sldMkLst>
        <pc:spChg chg="mod">
          <ac:chgData name="Ali, Syed Waqqas" userId="1b3a5f44-9498-4738-8c4e-8127257d744d" providerId="ADAL" clId="{47A5FD95-D490-45EC-95D9-B790786FFF74}" dt="2024-01-28T20:24:36.218" v="15322" actId="5793"/>
          <ac:spMkLst>
            <pc:docMk/>
            <pc:sldMk cId="3787744803" sldId="413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20:28:15.011" v="16001" actId="207"/>
          <ac:spMkLst>
            <pc:docMk/>
            <pc:sldMk cId="3787744803" sldId="413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20:28:24.716" v="16002" actId="207"/>
        <pc:sldMkLst>
          <pc:docMk/>
          <pc:sldMk cId="3560334455" sldId="414"/>
        </pc:sldMkLst>
        <pc:spChg chg="mod">
          <ac:chgData name="Ali, Syed Waqqas" userId="1b3a5f44-9498-4738-8c4e-8127257d744d" providerId="ADAL" clId="{47A5FD95-D490-45EC-95D9-B790786FFF74}" dt="2024-01-28T20:28:24.716" v="16002" actId="207"/>
          <ac:spMkLst>
            <pc:docMk/>
            <pc:sldMk cId="3560334455" sldId="414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47A5FD95-D490-45EC-95D9-B790786FFF74}" dt="2024-01-28T20:28:53.502" v="16059" actId="14100"/>
        <pc:sldMkLst>
          <pc:docMk/>
          <pc:sldMk cId="4078652991" sldId="415"/>
        </pc:sldMkLst>
        <pc:spChg chg="mod">
          <ac:chgData name="Ali, Syed Waqqas" userId="1b3a5f44-9498-4738-8c4e-8127257d744d" providerId="ADAL" clId="{47A5FD95-D490-45EC-95D9-B790786FFF74}" dt="2024-01-28T20:28:50.121" v="16058" actId="1035"/>
          <ac:spMkLst>
            <pc:docMk/>
            <pc:sldMk cId="4078652991" sldId="415"/>
            <ac:spMk id="2" creationId="{0F38800C-8A7D-E150-1D69-4C942110B9A3}"/>
          </ac:spMkLst>
        </pc:spChg>
        <pc:spChg chg="del">
          <ac:chgData name="Ali, Syed Waqqas" userId="1b3a5f44-9498-4738-8c4e-8127257d744d" providerId="ADAL" clId="{47A5FD95-D490-45EC-95D9-B790786FFF74}" dt="2024-01-28T20:26:16.214" v="15759" actId="478"/>
          <ac:spMkLst>
            <pc:docMk/>
            <pc:sldMk cId="4078652991" sldId="415"/>
            <ac:spMk id="3" creationId="{B3B2A76D-3F08-9C2B-C3E3-4A25DA409F80}"/>
          </ac:spMkLst>
        </pc:spChg>
        <pc:spChg chg="add del mod">
          <ac:chgData name="Ali, Syed Waqqas" userId="1b3a5f44-9498-4738-8c4e-8127257d744d" providerId="ADAL" clId="{47A5FD95-D490-45EC-95D9-B790786FFF74}" dt="2024-01-28T20:26:19.464" v="15760" actId="22"/>
          <ac:spMkLst>
            <pc:docMk/>
            <pc:sldMk cId="4078652991" sldId="415"/>
            <ac:spMk id="10" creationId="{9D54CDD3-7025-90CF-1DD7-0163CEECFA05}"/>
          </ac:spMkLst>
        </pc:spChg>
        <pc:spChg chg="add mod">
          <ac:chgData name="Ali, Syed Waqqas" userId="1b3a5f44-9498-4738-8c4e-8127257d744d" providerId="ADAL" clId="{47A5FD95-D490-45EC-95D9-B790786FFF74}" dt="2024-01-28T20:27:48.446" v="15999" actId="20577"/>
          <ac:spMkLst>
            <pc:docMk/>
            <pc:sldMk cId="4078652991" sldId="415"/>
            <ac:spMk id="13" creationId="{CA44FA7F-3953-F7A4-DBD4-1A273062D8C4}"/>
          </ac:spMkLst>
        </pc:spChg>
        <pc:picChg chg="add mod ord">
          <ac:chgData name="Ali, Syed Waqqas" userId="1b3a5f44-9498-4738-8c4e-8127257d744d" providerId="ADAL" clId="{47A5FD95-D490-45EC-95D9-B790786FFF74}" dt="2024-01-28T20:28:53.502" v="16059" actId="14100"/>
          <ac:picMkLst>
            <pc:docMk/>
            <pc:sldMk cId="4078652991" sldId="415"/>
            <ac:picMk id="12" creationId="{4FAC1BC5-7CD5-8D2B-8FA5-1443F0AA621D}"/>
          </ac:picMkLst>
        </pc:picChg>
      </pc:sldChg>
    </pc:docChg>
  </pc:docChgLst>
  <pc:docChgLst>
    <pc:chgData name="Ali, Syed Waqqas" userId="1b3a5f44-9498-4738-8c4e-8127257d744d" providerId="ADAL" clId="{7DD06216-A9D6-4970-9718-C16706F10283}"/>
    <pc:docChg chg="undo custSel addSld delSld modSld">
      <pc:chgData name="Ali, Syed Waqqas" userId="1b3a5f44-9498-4738-8c4e-8127257d744d" providerId="ADAL" clId="{7DD06216-A9D6-4970-9718-C16706F10283}" dt="2024-01-16T20:14:06.426" v="13734" actId="20577"/>
      <pc:docMkLst>
        <pc:docMk/>
      </pc:docMkLst>
      <pc:sldChg chg="modSp mod">
        <pc:chgData name="Ali, Syed Waqqas" userId="1b3a5f44-9498-4738-8c4e-8127257d744d" providerId="ADAL" clId="{7DD06216-A9D6-4970-9718-C16706F10283}" dt="2024-01-16T20:08:51.890" v="13679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7DD06216-A9D6-4970-9718-C16706F10283}" dt="2024-01-16T20:08:51.890" v="13679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modSp mod">
        <pc:chgData name="Ali, Syed Waqqas" userId="1b3a5f44-9498-4738-8c4e-8127257d744d" providerId="ADAL" clId="{7DD06216-A9D6-4970-9718-C16706F10283}" dt="2024-01-16T18:06:52.572" v="8144" actId="20577"/>
        <pc:sldMkLst>
          <pc:docMk/>
          <pc:sldMk cId="2177196264" sldId="289"/>
        </pc:sldMkLst>
        <pc:spChg chg="mod">
          <ac:chgData name="Ali, Syed Waqqas" userId="1b3a5f44-9498-4738-8c4e-8127257d744d" providerId="ADAL" clId="{7DD06216-A9D6-4970-9718-C16706F10283}" dt="2024-01-16T17:42:17.407" v="5353" actId="20577"/>
          <ac:spMkLst>
            <pc:docMk/>
            <pc:sldMk cId="2177196264" sldId="289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06:52.572" v="8144" actId="20577"/>
          <ac:spMkLst>
            <pc:docMk/>
            <pc:sldMk cId="2177196264" sldId="289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7DD06216-A9D6-4970-9718-C16706F10283}" dt="2024-01-16T15:55:44.465" v="837" actId="20577"/>
        <pc:sldMkLst>
          <pc:docMk/>
          <pc:sldMk cId="963507995" sldId="290"/>
        </pc:sldMkLst>
        <pc:spChg chg="mod">
          <ac:chgData name="Ali, Syed Waqqas" userId="1b3a5f44-9498-4738-8c4e-8127257d744d" providerId="ADAL" clId="{7DD06216-A9D6-4970-9718-C16706F10283}" dt="2024-01-16T15:55:44.465" v="837" actId="20577"/>
          <ac:spMkLst>
            <pc:docMk/>
            <pc:sldMk cId="963507995" sldId="290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7DD06216-A9D6-4970-9718-C16706F10283}" dt="2024-01-16T17:41:55.680" v="5307" actId="20577"/>
        <pc:sldMkLst>
          <pc:docMk/>
          <pc:sldMk cId="480095355" sldId="295"/>
        </pc:sldMkLst>
        <pc:spChg chg="mod">
          <ac:chgData name="Ali, Syed Waqqas" userId="1b3a5f44-9498-4738-8c4e-8127257d744d" providerId="ADAL" clId="{7DD06216-A9D6-4970-9718-C16706F10283}" dt="2024-01-16T17:41:55.680" v="5307" actId="20577"/>
          <ac:spMkLst>
            <pc:docMk/>
            <pc:sldMk cId="480095355" sldId="295"/>
            <ac:spMk id="2" creationId="{B5D19C15-72DF-16C9-E8B1-668BC2A4A015}"/>
          </ac:spMkLst>
        </pc:spChg>
      </pc:sldChg>
      <pc:sldChg chg="modSp mod">
        <pc:chgData name="Ali, Syed Waqqas" userId="1b3a5f44-9498-4738-8c4e-8127257d744d" providerId="ADAL" clId="{7DD06216-A9D6-4970-9718-C16706F10283}" dt="2024-01-16T15:55:37.675" v="833" actId="20577"/>
        <pc:sldMkLst>
          <pc:docMk/>
          <pc:sldMk cId="2981770450" sldId="296"/>
        </pc:sldMkLst>
        <pc:spChg chg="mod">
          <ac:chgData name="Ali, Syed Waqqas" userId="1b3a5f44-9498-4738-8c4e-8127257d744d" providerId="ADAL" clId="{7DD06216-A9D6-4970-9718-C16706F10283}" dt="2024-01-16T15:55:37.675" v="833" actId="20577"/>
          <ac:spMkLst>
            <pc:docMk/>
            <pc:sldMk cId="2981770450" sldId="296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7DD06216-A9D6-4970-9718-C16706F10283}" dt="2024-01-16T18:03:38.881" v="8084" actId="20577"/>
        <pc:sldMkLst>
          <pc:docMk/>
          <pc:sldMk cId="2368700599" sldId="297"/>
        </pc:sldMkLst>
        <pc:spChg chg="mod">
          <ac:chgData name="Ali, Syed Waqqas" userId="1b3a5f44-9498-4738-8c4e-8127257d744d" providerId="ADAL" clId="{7DD06216-A9D6-4970-9718-C16706F10283}" dt="2024-01-16T18:03:38.881" v="8084" actId="20577"/>
          <ac:spMkLst>
            <pc:docMk/>
            <pc:sldMk cId="2368700599" sldId="297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7DD06216-A9D6-4970-9718-C16706F10283}" dt="2024-01-16T17:08:36.646" v="4767" actId="5793"/>
        <pc:sldMkLst>
          <pc:docMk/>
          <pc:sldMk cId="2343992527" sldId="301"/>
        </pc:sldMkLst>
        <pc:spChg chg="mod">
          <ac:chgData name="Ali, Syed Waqqas" userId="1b3a5f44-9498-4738-8c4e-8127257d744d" providerId="ADAL" clId="{7DD06216-A9D6-4970-9718-C16706F10283}" dt="2024-01-16T17:08:36.646" v="4767" actId="5793"/>
          <ac:spMkLst>
            <pc:docMk/>
            <pc:sldMk cId="2343992527" sldId="301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7DD06216-A9D6-4970-9718-C16706F10283}" dt="2024-01-16T17:08:55.719" v="4775" actId="122"/>
        <pc:sldMkLst>
          <pc:docMk/>
          <pc:sldMk cId="3133611319" sldId="302"/>
        </pc:sldMkLst>
        <pc:spChg chg="mod">
          <ac:chgData name="Ali, Syed Waqqas" userId="1b3a5f44-9498-4738-8c4e-8127257d744d" providerId="ADAL" clId="{7DD06216-A9D6-4970-9718-C16706F10283}" dt="2024-01-16T17:08:55.719" v="4775" actId="122"/>
          <ac:spMkLst>
            <pc:docMk/>
            <pc:sldMk cId="3133611319" sldId="302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7DD06216-A9D6-4970-9718-C16706F10283}" dt="2024-01-16T17:46:09.309" v="6008" actId="47"/>
        <pc:sldMkLst>
          <pc:docMk/>
          <pc:sldMk cId="3055786298" sldId="306"/>
        </pc:sldMkLst>
      </pc:sldChg>
      <pc:sldChg chg="del">
        <pc:chgData name="Ali, Syed Waqqas" userId="1b3a5f44-9498-4738-8c4e-8127257d744d" providerId="ADAL" clId="{7DD06216-A9D6-4970-9718-C16706F10283}" dt="2024-01-16T17:46:08.046" v="6007" actId="47"/>
        <pc:sldMkLst>
          <pc:docMk/>
          <pc:sldMk cId="3252227212" sldId="307"/>
        </pc:sldMkLst>
      </pc:sldChg>
      <pc:sldChg chg="modSp mod">
        <pc:chgData name="Ali, Syed Waqqas" userId="1b3a5f44-9498-4738-8c4e-8127257d744d" providerId="ADAL" clId="{7DD06216-A9D6-4970-9718-C16706F10283}" dt="2024-01-11T20:00:20.409" v="535" actId="207"/>
        <pc:sldMkLst>
          <pc:docMk/>
          <pc:sldMk cId="449095831" sldId="308"/>
        </pc:sldMkLst>
        <pc:spChg chg="mod">
          <ac:chgData name="Ali, Syed Waqqas" userId="1b3a5f44-9498-4738-8c4e-8127257d744d" providerId="ADAL" clId="{7DD06216-A9D6-4970-9718-C16706F10283}" dt="2024-01-11T19:52:55.934" v="5" actId="5793"/>
          <ac:spMkLst>
            <pc:docMk/>
            <pc:sldMk cId="449095831" sldId="308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1T20:00:20.409" v="535" actId="207"/>
          <ac:spMkLst>
            <pc:docMk/>
            <pc:sldMk cId="449095831" sldId="308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7DD06216-A9D6-4970-9718-C16706F10283}" dt="2024-01-16T18:03:00.424" v="8022" actId="20577"/>
        <pc:sldMkLst>
          <pc:docMk/>
          <pc:sldMk cId="2088173341" sldId="309"/>
        </pc:sldMkLst>
        <pc:spChg chg="mod">
          <ac:chgData name="Ali, Syed Waqqas" userId="1b3a5f44-9498-4738-8c4e-8127257d744d" providerId="ADAL" clId="{7DD06216-A9D6-4970-9718-C16706F10283}" dt="2024-01-16T18:03:00.424" v="8022" actId="20577"/>
          <ac:spMkLst>
            <pc:docMk/>
            <pc:sldMk cId="2088173341" sldId="309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7DD06216-A9D6-4970-9718-C16706F10283}" dt="2024-01-16T16:01:00.399" v="1609" actId="20577"/>
        <pc:sldMkLst>
          <pc:docMk/>
          <pc:sldMk cId="2235822090" sldId="310"/>
        </pc:sldMkLst>
        <pc:spChg chg="mod">
          <ac:chgData name="Ali, Syed Waqqas" userId="1b3a5f44-9498-4738-8c4e-8127257d744d" providerId="ADAL" clId="{7DD06216-A9D6-4970-9718-C16706F10283}" dt="2024-01-16T16:01:00.399" v="1609" actId="20577"/>
          <ac:spMkLst>
            <pc:docMk/>
            <pc:sldMk cId="2235822090" sldId="31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1T20:00:00.176" v="534" actId="207"/>
        <pc:sldMkLst>
          <pc:docMk/>
          <pc:sldMk cId="3082880986" sldId="311"/>
        </pc:sldMkLst>
        <pc:spChg chg="mod">
          <ac:chgData name="Ali, Syed Waqqas" userId="1b3a5f44-9498-4738-8c4e-8127257d744d" providerId="ADAL" clId="{7DD06216-A9D6-4970-9718-C16706F10283}" dt="2024-01-11T20:00:00.176" v="534" actId="207"/>
          <ac:spMkLst>
            <pc:docMk/>
            <pc:sldMk cId="3082880986" sldId="311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7:30:24.714" v="4973" actId="20577"/>
        <pc:sldMkLst>
          <pc:docMk/>
          <pc:sldMk cId="2966130263" sldId="312"/>
        </pc:sldMkLst>
        <pc:spChg chg="mod">
          <ac:chgData name="Ali, Syed Waqqas" userId="1b3a5f44-9498-4738-8c4e-8127257d744d" providerId="ADAL" clId="{7DD06216-A9D6-4970-9718-C16706F10283}" dt="2024-01-11T19:57:26.392" v="370" actId="20577"/>
          <ac:spMkLst>
            <pc:docMk/>
            <pc:sldMk cId="2966130263" sldId="312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7:30:24.714" v="4973" actId="20577"/>
          <ac:spMkLst>
            <pc:docMk/>
            <pc:sldMk cId="2966130263" sldId="312"/>
            <ac:spMk id="3" creationId="{B3B2A76D-3F08-9C2B-C3E3-4A25DA409F80}"/>
          </ac:spMkLst>
        </pc:spChg>
      </pc:sldChg>
      <pc:sldChg chg="add del">
        <pc:chgData name="Ali, Syed Waqqas" userId="1b3a5f44-9498-4738-8c4e-8127257d744d" providerId="ADAL" clId="{7DD06216-A9D6-4970-9718-C16706F10283}" dt="2024-01-11T20:01:03.711" v="538"/>
        <pc:sldMkLst>
          <pc:docMk/>
          <pc:sldMk cId="282718065" sldId="313"/>
        </pc:sldMkLst>
      </pc:sldChg>
      <pc:sldChg chg="modSp add mod">
        <pc:chgData name="Ali, Syed Waqqas" userId="1b3a5f44-9498-4738-8c4e-8127257d744d" providerId="ADAL" clId="{7DD06216-A9D6-4970-9718-C16706F10283}" dt="2024-01-16T17:34:19.214" v="5016" actId="20577"/>
        <pc:sldMkLst>
          <pc:docMk/>
          <pc:sldMk cId="904861003" sldId="313"/>
        </pc:sldMkLst>
        <pc:spChg chg="mod">
          <ac:chgData name="Ali, Syed Waqqas" userId="1b3a5f44-9498-4738-8c4e-8127257d744d" providerId="ADAL" clId="{7DD06216-A9D6-4970-9718-C16706F10283}" dt="2024-01-16T17:34:19.214" v="5016" actId="20577"/>
          <ac:spMkLst>
            <pc:docMk/>
            <pc:sldMk cId="904861003" sldId="313"/>
            <ac:spMk id="3" creationId="{B3B2A76D-3F08-9C2B-C3E3-4A25DA409F80}"/>
          </ac:spMkLst>
        </pc:spChg>
      </pc:sldChg>
      <pc:sldChg chg="new del">
        <pc:chgData name="Ali, Syed Waqqas" userId="1b3a5f44-9498-4738-8c4e-8127257d744d" providerId="ADAL" clId="{7DD06216-A9D6-4970-9718-C16706F10283}" dt="2024-01-16T15:56:14.973" v="839" actId="47"/>
        <pc:sldMkLst>
          <pc:docMk/>
          <pc:sldMk cId="1841649919" sldId="314"/>
        </pc:sldMkLst>
      </pc:sldChg>
      <pc:sldChg chg="modSp add mod">
        <pc:chgData name="Ali, Syed Waqqas" userId="1b3a5f44-9498-4738-8c4e-8127257d744d" providerId="ADAL" clId="{7DD06216-A9D6-4970-9718-C16706F10283}" dt="2024-01-16T15:56:44.122" v="878" actId="20577"/>
        <pc:sldMkLst>
          <pc:docMk/>
          <pc:sldMk cId="2713663424" sldId="314"/>
        </pc:sldMkLst>
        <pc:spChg chg="mod">
          <ac:chgData name="Ali, Syed Waqqas" userId="1b3a5f44-9498-4738-8c4e-8127257d744d" providerId="ADAL" clId="{7DD06216-A9D6-4970-9718-C16706F10283}" dt="2024-01-16T15:56:44.122" v="878" actId="20577"/>
          <ac:spMkLst>
            <pc:docMk/>
            <pc:sldMk cId="2713663424" sldId="314"/>
            <ac:spMk id="2" creationId="{47BAB8DC-792C-43B5-3EBC-D7F7902B705A}"/>
          </ac:spMkLst>
        </pc:spChg>
      </pc:sldChg>
      <pc:sldChg chg="modSp add mod">
        <pc:chgData name="Ali, Syed Waqqas" userId="1b3a5f44-9498-4738-8c4e-8127257d744d" providerId="ADAL" clId="{7DD06216-A9D6-4970-9718-C16706F10283}" dt="2024-01-16T15:56:58.196" v="921" actId="20577"/>
        <pc:sldMkLst>
          <pc:docMk/>
          <pc:sldMk cId="1759010762" sldId="315"/>
        </pc:sldMkLst>
        <pc:spChg chg="mod">
          <ac:chgData name="Ali, Syed Waqqas" userId="1b3a5f44-9498-4738-8c4e-8127257d744d" providerId="ADAL" clId="{7DD06216-A9D6-4970-9718-C16706F10283}" dt="2024-01-16T15:56:52.478" v="903" actId="20577"/>
          <ac:spMkLst>
            <pc:docMk/>
            <pc:sldMk cId="1759010762" sldId="315"/>
            <ac:spMk id="3" creationId="{BCCBD51B-BCC7-C30F-0903-3C0B674C3654}"/>
          </ac:spMkLst>
        </pc:spChg>
        <pc:spChg chg="mod">
          <ac:chgData name="Ali, Syed Waqqas" userId="1b3a5f44-9498-4738-8c4e-8127257d744d" providerId="ADAL" clId="{7DD06216-A9D6-4970-9718-C16706F10283}" dt="2024-01-16T15:56:58.196" v="921" actId="20577"/>
          <ac:spMkLst>
            <pc:docMk/>
            <pc:sldMk cId="1759010762" sldId="315"/>
            <ac:spMk id="5" creationId="{AB5831DD-238E-616E-8453-C5EC67052E0A}"/>
          </ac:spMkLst>
        </pc:spChg>
      </pc:sldChg>
      <pc:sldChg chg="modSp add mod">
        <pc:chgData name="Ali, Syed Waqqas" userId="1b3a5f44-9498-4738-8c4e-8127257d744d" providerId="ADAL" clId="{7DD06216-A9D6-4970-9718-C16706F10283}" dt="2024-01-16T16:54:59.648" v="3956" actId="20577"/>
        <pc:sldMkLst>
          <pc:docMk/>
          <pc:sldMk cId="2977444163" sldId="316"/>
        </pc:sldMkLst>
        <pc:spChg chg="mod">
          <ac:chgData name="Ali, Syed Waqqas" userId="1b3a5f44-9498-4738-8c4e-8127257d744d" providerId="ADAL" clId="{7DD06216-A9D6-4970-9718-C16706F10283}" dt="2024-01-16T16:54:59.648" v="3956" actId="20577"/>
          <ac:spMkLst>
            <pc:docMk/>
            <pc:sldMk cId="2977444163" sldId="316"/>
            <ac:spMk id="4" creationId="{17CA0B60-B747-3E6E-93DD-284D529CBF6A}"/>
          </ac:spMkLst>
        </pc:spChg>
      </pc:sldChg>
      <pc:sldChg chg="modSp add mod">
        <pc:chgData name="Ali, Syed Waqqas" userId="1b3a5f44-9498-4738-8c4e-8127257d744d" providerId="ADAL" clId="{7DD06216-A9D6-4970-9718-C16706F10283}" dt="2024-01-16T15:58:13.574" v="1064" actId="20577"/>
        <pc:sldMkLst>
          <pc:docMk/>
          <pc:sldMk cId="3337467033" sldId="317"/>
        </pc:sldMkLst>
        <pc:spChg chg="mod">
          <ac:chgData name="Ali, Syed Waqqas" userId="1b3a5f44-9498-4738-8c4e-8127257d744d" providerId="ADAL" clId="{7DD06216-A9D6-4970-9718-C16706F10283}" dt="2024-01-16T15:58:13.574" v="1064" actId="20577"/>
          <ac:spMkLst>
            <pc:docMk/>
            <pc:sldMk cId="3337467033" sldId="317"/>
            <ac:spMk id="4" creationId="{17CA0B60-B747-3E6E-93DD-284D529CBF6A}"/>
          </ac:spMkLst>
        </pc:spChg>
      </pc:sldChg>
      <pc:sldChg chg="modSp add mod">
        <pc:chgData name="Ali, Syed Waqqas" userId="1b3a5f44-9498-4738-8c4e-8127257d744d" providerId="ADAL" clId="{7DD06216-A9D6-4970-9718-C16706F10283}" dt="2024-01-16T15:58:36.998" v="1205" actId="27636"/>
        <pc:sldMkLst>
          <pc:docMk/>
          <pc:sldMk cId="4262506321" sldId="318"/>
        </pc:sldMkLst>
        <pc:spChg chg="mod">
          <ac:chgData name="Ali, Syed Waqqas" userId="1b3a5f44-9498-4738-8c4e-8127257d744d" providerId="ADAL" clId="{7DD06216-A9D6-4970-9718-C16706F10283}" dt="2024-01-16T15:58:36.998" v="1205" actId="27636"/>
          <ac:spMkLst>
            <pc:docMk/>
            <pc:sldMk cId="4262506321" sldId="318"/>
            <ac:spMk id="4" creationId="{17CA0B60-B747-3E6E-93DD-284D529CBF6A}"/>
          </ac:spMkLst>
        </pc:spChg>
        <pc:spChg chg="mod">
          <ac:chgData name="Ali, Syed Waqqas" userId="1b3a5f44-9498-4738-8c4e-8127257d744d" providerId="ADAL" clId="{7DD06216-A9D6-4970-9718-C16706F10283}" dt="2024-01-16T15:58:36.998" v="1204" actId="27636"/>
          <ac:spMkLst>
            <pc:docMk/>
            <pc:sldMk cId="4262506321" sldId="318"/>
            <ac:spMk id="6" creationId="{0B409958-BD7F-BA57-4C4D-20FADD342AD8}"/>
          </ac:spMkLst>
        </pc:spChg>
      </pc:sldChg>
      <pc:sldChg chg="modSp add mod">
        <pc:chgData name="Ali, Syed Waqqas" userId="1b3a5f44-9498-4738-8c4e-8127257d744d" providerId="ADAL" clId="{7DD06216-A9D6-4970-9718-C16706F10283}" dt="2024-01-16T15:58:52.013" v="1256" actId="20577"/>
        <pc:sldMkLst>
          <pc:docMk/>
          <pc:sldMk cId="3353584233" sldId="319"/>
        </pc:sldMkLst>
        <pc:spChg chg="mod">
          <ac:chgData name="Ali, Syed Waqqas" userId="1b3a5f44-9498-4738-8c4e-8127257d744d" providerId="ADAL" clId="{7DD06216-A9D6-4970-9718-C16706F10283}" dt="2024-01-16T15:58:52.013" v="1256" actId="20577"/>
          <ac:spMkLst>
            <pc:docMk/>
            <pc:sldMk cId="3353584233" sldId="319"/>
            <ac:spMk id="6" creationId="{0B409958-BD7F-BA57-4C4D-20FADD342AD8}"/>
          </ac:spMkLst>
        </pc:spChg>
      </pc:sldChg>
      <pc:sldChg chg="modSp add mod">
        <pc:chgData name="Ali, Syed Waqqas" userId="1b3a5f44-9498-4738-8c4e-8127257d744d" providerId="ADAL" clId="{7DD06216-A9D6-4970-9718-C16706F10283}" dt="2024-01-16T15:59:25.602" v="1379" actId="20577"/>
        <pc:sldMkLst>
          <pc:docMk/>
          <pc:sldMk cId="3139586653" sldId="320"/>
        </pc:sldMkLst>
        <pc:spChg chg="mod">
          <ac:chgData name="Ali, Syed Waqqas" userId="1b3a5f44-9498-4738-8c4e-8127257d744d" providerId="ADAL" clId="{7DD06216-A9D6-4970-9718-C16706F10283}" dt="2024-01-16T15:59:25.602" v="1379" actId="20577"/>
          <ac:spMkLst>
            <pc:docMk/>
            <pc:sldMk cId="3139586653" sldId="320"/>
            <ac:spMk id="6" creationId="{0B409958-BD7F-BA57-4C4D-20FADD342AD8}"/>
          </ac:spMkLst>
        </pc:spChg>
      </pc:sldChg>
      <pc:sldChg chg="modSp add mod">
        <pc:chgData name="Ali, Syed Waqqas" userId="1b3a5f44-9498-4738-8c4e-8127257d744d" providerId="ADAL" clId="{7DD06216-A9D6-4970-9718-C16706F10283}" dt="2024-01-16T15:59:42.295" v="1409" actId="20577"/>
        <pc:sldMkLst>
          <pc:docMk/>
          <pc:sldMk cId="2121719857" sldId="321"/>
        </pc:sldMkLst>
        <pc:spChg chg="mod">
          <ac:chgData name="Ali, Syed Waqqas" userId="1b3a5f44-9498-4738-8c4e-8127257d744d" providerId="ADAL" clId="{7DD06216-A9D6-4970-9718-C16706F10283}" dt="2024-01-16T15:59:42.295" v="1409" actId="20577"/>
          <ac:spMkLst>
            <pc:docMk/>
            <pc:sldMk cId="2121719857" sldId="321"/>
            <ac:spMk id="6" creationId="{0B409958-BD7F-BA57-4C4D-20FADD342AD8}"/>
          </ac:spMkLst>
        </pc:spChg>
      </pc:sldChg>
      <pc:sldChg chg="modSp add mod">
        <pc:chgData name="Ali, Syed Waqqas" userId="1b3a5f44-9498-4738-8c4e-8127257d744d" providerId="ADAL" clId="{7DD06216-A9D6-4970-9718-C16706F10283}" dt="2024-01-16T16:00:08.740" v="1461" actId="20577"/>
        <pc:sldMkLst>
          <pc:docMk/>
          <pc:sldMk cId="592067340" sldId="322"/>
        </pc:sldMkLst>
        <pc:spChg chg="mod">
          <ac:chgData name="Ali, Syed Waqqas" userId="1b3a5f44-9498-4738-8c4e-8127257d744d" providerId="ADAL" clId="{7DD06216-A9D6-4970-9718-C16706F10283}" dt="2024-01-16T16:00:08.740" v="1461" actId="20577"/>
          <ac:spMkLst>
            <pc:docMk/>
            <pc:sldMk cId="592067340" sldId="322"/>
            <ac:spMk id="2" creationId="{B5D19C15-72DF-16C9-E8B1-668BC2A4A015}"/>
          </ac:spMkLst>
        </pc:spChg>
      </pc:sldChg>
      <pc:sldChg chg="add">
        <pc:chgData name="Ali, Syed Waqqas" userId="1b3a5f44-9498-4738-8c4e-8127257d744d" providerId="ADAL" clId="{7DD06216-A9D6-4970-9718-C16706F10283}" dt="2024-01-16T16:00:26.712" v="1462"/>
        <pc:sldMkLst>
          <pc:docMk/>
          <pc:sldMk cId="4201322816" sldId="323"/>
        </pc:sldMkLst>
      </pc:sldChg>
      <pc:sldChg chg="modSp add mod">
        <pc:chgData name="Ali, Syed Waqqas" userId="1b3a5f44-9498-4738-8c4e-8127257d744d" providerId="ADAL" clId="{7DD06216-A9D6-4970-9718-C16706F10283}" dt="2024-01-16T16:01:38.086" v="1644" actId="20577"/>
        <pc:sldMkLst>
          <pc:docMk/>
          <pc:sldMk cId="3007244123" sldId="324"/>
        </pc:sldMkLst>
        <pc:spChg chg="mod">
          <ac:chgData name="Ali, Syed Waqqas" userId="1b3a5f44-9498-4738-8c4e-8127257d744d" providerId="ADAL" clId="{7DD06216-A9D6-4970-9718-C16706F10283}" dt="2024-01-16T16:01:38.086" v="1644" actId="20577"/>
          <ac:spMkLst>
            <pc:docMk/>
            <pc:sldMk cId="3007244123" sldId="324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7DD06216-A9D6-4970-9718-C16706F10283}" dt="2024-01-16T16:02:44.476" v="1685" actId="20577"/>
        <pc:sldMkLst>
          <pc:docMk/>
          <pc:sldMk cId="342013463" sldId="325"/>
        </pc:sldMkLst>
        <pc:spChg chg="mod">
          <ac:chgData name="Ali, Syed Waqqas" userId="1b3a5f44-9498-4738-8c4e-8127257d744d" providerId="ADAL" clId="{7DD06216-A9D6-4970-9718-C16706F10283}" dt="2024-01-16T16:02:07.919" v="1683" actId="20577"/>
          <ac:spMkLst>
            <pc:docMk/>
            <pc:sldMk cId="342013463" sldId="325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02:44.476" v="1685" actId="20577"/>
          <ac:spMkLst>
            <pc:docMk/>
            <pc:sldMk cId="342013463" sldId="32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6:21:13.069" v="3041" actId="20577"/>
        <pc:sldMkLst>
          <pc:docMk/>
          <pc:sldMk cId="943001969" sldId="326"/>
        </pc:sldMkLst>
        <pc:spChg chg="mod">
          <ac:chgData name="Ali, Syed Waqqas" userId="1b3a5f44-9498-4738-8c4e-8127257d744d" providerId="ADAL" clId="{7DD06216-A9D6-4970-9718-C16706F10283}" dt="2024-01-16T16:21:13.069" v="3041" actId="20577"/>
          <ac:spMkLst>
            <pc:docMk/>
            <pc:sldMk cId="943001969" sldId="326"/>
            <ac:spMk id="3" creationId="{B3B2A76D-3F08-9C2B-C3E3-4A25DA409F80}"/>
          </ac:spMkLst>
        </pc:spChg>
      </pc:sldChg>
      <pc:sldChg chg="addSp modSp add del mod">
        <pc:chgData name="Ali, Syed Waqqas" userId="1b3a5f44-9498-4738-8c4e-8127257d744d" providerId="ADAL" clId="{7DD06216-A9D6-4970-9718-C16706F10283}" dt="2024-01-16T16:10:50.006" v="2225" actId="47"/>
        <pc:sldMkLst>
          <pc:docMk/>
          <pc:sldMk cId="4211213003" sldId="327"/>
        </pc:sldMkLst>
        <pc:spChg chg="mod">
          <ac:chgData name="Ali, Syed Waqqas" userId="1b3a5f44-9498-4738-8c4e-8127257d744d" providerId="ADAL" clId="{7DD06216-A9D6-4970-9718-C16706F10283}" dt="2024-01-16T16:05:54.068" v="1879" actId="20577"/>
          <ac:spMkLst>
            <pc:docMk/>
            <pc:sldMk cId="4211213003" sldId="327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09:48.883" v="2223" actId="20577"/>
          <ac:spMkLst>
            <pc:docMk/>
            <pc:sldMk cId="4211213003" sldId="327"/>
            <ac:spMk id="3" creationId="{B3B2A76D-3F08-9C2B-C3E3-4A25DA409F80}"/>
          </ac:spMkLst>
        </pc:spChg>
        <pc:graphicFrameChg chg="add mod modGraphic">
          <ac:chgData name="Ali, Syed Waqqas" userId="1b3a5f44-9498-4738-8c4e-8127257d744d" providerId="ADAL" clId="{7DD06216-A9D6-4970-9718-C16706F10283}" dt="2024-01-16T16:09:58.194" v="2224" actId="2711"/>
          <ac:graphicFrameMkLst>
            <pc:docMk/>
            <pc:sldMk cId="4211213003" sldId="327"/>
            <ac:graphicFrameMk id="9" creationId="{74015E44-8397-94A9-F453-6A0933324B3A}"/>
          </ac:graphicFrameMkLst>
        </pc:graphicFrameChg>
      </pc:sldChg>
      <pc:sldChg chg="modSp add mod">
        <pc:chgData name="Ali, Syed Waqqas" userId="1b3a5f44-9498-4738-8c4e-8127257d744d" providerId="ADAL" clId="{7DD06216-A9D6-4970-9718-C16706F10283}" dt="2024-01-16T16:09:40.291" v="2193" actId="20577"/>
        <pc:sldMkLst>
          <pc:docMk/>
          <pc:sldMk cId="749701435" sldId="328"/>
        </pc:sldMkLst>
        <pc:spChg chg="mod">
          <ac:chgData name="Ali, Syed Waqqas" userId="1b3a5f44-9498-4738-8c4e-8127257d744d" providerId="ADAL" clId="{7DD06216-A9D6-4970-9718-C16706F10283}" dt="2024-01-16T16:09:40.291" v="2193" actId="20577"/>
          <ac:spMkLst>
            <pc:docMk/>
            <pc:sldMk cId="749701435" sldId="328"/>
            <ac:spMk id="3" creationId="{B3B2A76D-3F08-9C2B-C3E3-4A25DA409F80}"/>
          </ac:spMkLst>
        </pc:spChg>
        <pc:graphicFrameChg chg="modGraphic">
          <ac:chgData name="Ali, Syed Waqqas" userId="1b3a5f44-9498-4738-8c4e-8127257d744d" providerId="ADAL" clId="{7DD06216-A9D6-4970-9718-C16706F10283}" dt="2024-01-16T16:09:02.621" v="2158" actId="2711"/>
          <ac:graphicFrameMkLst>
            <pc:docMk/>
            <pc:sldMk cId="749701435" sldId="328"/>
            <ac:graphicFrameMk id="9" creationId="{74015E44-8397-94A9-F453-6A0933324B3A}"/>
          </ac:graphicFrameMkLst>
        </pc:graphicFrameChg>
      </pc:sldChg>
      <pc:sldChg chg="modSp add mod">
        <pc:chgData name="Ali, Syed Waqqas" userId="1b3a5f44-9498-4738-8c4e-8127257d744d" providerId="ADAL" clId="{7DD06216-A9D6-4970-9718-C16706F10283}" dt="2024-01-16T16:16:12.093" v="2564" actId="114"/>
        <pc:sldMkLst>
          <pc:docMk/>
          <pc:sldMk cId="2050625777" sldId="329"/>
        </pc:sldMkLst>
        <pc:spChg chg="mod">
          <ac:chgData name="Ali, Syed Waqqas" userId="1b3a5f44-9498-4738-8c4e-8127257d744d" providerId="ADAL" clId="{7DD06216-A9D6-4970-9718-C16706F10283}" dt="2024-01-16T16:14:48.337" v="2353" actId="20577"/>
          <ac:spMkLst>
            <pc:docMk/>
            <pc:sldMk cId="2050625777" sldId="329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16:12.093" v="2564" actId="114"/>
          <ac:spMkLst>
            <pc:docMk/>
            <pc:sldMk cId="2050625777" sldId="329"/>
            <ac:spMk id="3" creationId="{B3B2A76D-3F08-9C2B-C3E3-4A25DA409F80}"/>
          </ac:spMkLst>
        </pc:spChg>
        <pc:graphicFrameChg chg="mod modGraphic">
          <ac:chgData name="Ali, Syed Waqqas" userId="1b3a5f44-9498-4738-8c4e-8127257d744d" providerId="ADAL" clId="{7DD06216-A9D6-4970-9718-C16706F10283}" dt="2024-01-16T16:14:07.589" v="2341" actId="2165"/>
          <ac:graphicFrameMkLst>
            <pc:docMk/>
            <pc:sldMk cId="2050625777" sldId="329"/>
            <ac:graphicFrameMk id="9" creationId="{74015E44-8397-94A9-F453-6A0933324B3A}"/>
          </ac:graphicFrameMkLst>
        </pc:graphicFrameChg>
      </pc:sldChg>
      <pc:sldChg chg="modSp add mod">
        <pc:chgData name="Ali, Syed Waqqas" userId="1b3a5f44-9498-4738-8c4e-8127257d744d" providerId="ADAL" clId="{7DD06216-A9D6-4970-9718-C16706F10283}" dt="2024-01-16T16:20:25.001" v="2890" actId="20577"/>
        <pc:sldMkLst>
          <pc:docMk/>
          <pc:sldMk cId="2510704588" sldId="330"/>
        </pc:sldMkLst>
        <pc:spChg chg="mod">
          <ac:chgData name="Ali, Syed Waqqas" userId="1b3a5f44-9498-4738-8c4e-8127257d744d" providerId="ADAL" clId="{7DD06216-A9D6-4970-9718-C16706F10283}" dt="2024-01-16T16:20:25.001" v="2890" actId="20577"/>
          <ac:spMkLst>
            <pc:docMk/>
            <pc:sldMk cId="2510704588" sldId="330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20:07.582" v="2853" actId="20577"/>
          <ac:spMkLst>
            <pc:docMk/>
            <pc:sldMk cId="2510704588" sldId="33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6:20:59.908" v="3039" actId="20577"/>
        <pc:sldMkLst>
          <pc:docMk/>
          <pc:sldMk cId="4133183087" sldId="331"/>
        </pc:sldMkLst>
        <pc:spChg chg="mod">
          <ac:chgData name="Ali, Syed Waqqas" userId="1b3a5f44-9498-4738-8c4e-8127257d744d" providerId="ADAL" clId="{7DD06216-A9D6-4970-9718-C16706F10283}" dt="2024-01-16T16:20:28.236" v="2895" actId="20577"/>
          <ac:spMkLst>
            <pc:docMk/>
            <pc:sldMk cId="4133183087" sldId="331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20:59.908" v="3039" actId="20577"/>
          <ac:spMkLst>
            <pc:docMk/>
            <pc:sldMk cId="4133183087" sldId="331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6:23:01.067" v="3209" actId="20577"/>
        <pc:sldMkLst>
          <pc:docMk/>
          <pc:sldMk cId="2377533855" sldId="332"/>
        </pc:sldMkLst>
        <pc:spChg chg="mod">
          <ac:chgData name="Ali, Syed Waqqas" userId="1b3a5f44-9498-4738-8c4e-8127257d744d" providerId="ADAL" clId="{7DD06216-A9D6-4970-9718-C16706F10283}" dt="2024-01-16T16:21:47.040" v="3074" actId="20577"/>
          <ac:spMkLst>
            <pc:docMk/>
            <pc:sldMk cId="2377533855" sldId="332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23:01.067" v="3209" actId="20577"/>
          <ac:spMkLst>
            <pc:docMk/>
            <pc:sldMk cId="2377533855" sldId="332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6:25:13.467" v="3233" actId="14100"/>
        <pc:sldMkLst>
          <pc:docMk/>
          <pc:sldMk cId="900396517" sldId="391"/>
        </pc:sldMkLst>
        <pc:spChg chg="mod">
          <ac:chgData name="Ali, Syed Waqqas" userId="1b3a5f44-9498-4738-8c4e-8127257d744d" providerId="ADAL" clId="{7DD06216-A9D6-4970-9718-C16706F10283}" dt="2024-01-16T16:25:13.467" v="3233" actId="14100"/>
          <ac:spMkLst>
            <pc:docMk/>
            <pc:sldMk cId="900396517" sldId="391"/>
            <ac:spMk id="6146" creationId="{E1DBA913-BA83-6F36-E954-6B34F0A50D29}"/>
          </ac:spMkLst>
        </pc:spChg>
        <pc:spChg chg="mod">
          <ac:chgData name="Ali, Syed Waqqas" userId="1b3a5f44-9498-4738-8c4e-8127257d744d" providerId="ADAL" clId="{7DD06216-A9D6-4970-9718-C16706F10283}" dt="2024-01-16T16:25:06.276" v="3212" actId="27636"/>
          <ac:spMkLst>
            <pc:docMk/>
            <pc:sldMk cId="900396517" sldId="391"/>
            <ac:spMk id="6148" creationId="{BCF2F264-B632-EE7B-0A23-75C53F2CC0CD}"/>
          </ac:spMkLst>
        </pc:spChg>
      </pc:sldChg>
      <pc:sldChg chg="modSp add mod">
        <pc:chgData name="Ali, Syed Waqqas" userId="1b3a5f44-9498-4738-8c4e-8127257d744d" providerId="ADAL" clId="{7DD06216-A9D6-4970-9718-C16706F10283}" dt="2024-01-16T16:56:38.069" v="3959" actId="20577"/>
        <pc:sldMkLst>
          <pc:docMk/>
          <pc:sldMk cId="1200258691" sldId="392"/>
        </pc:sldMkLst>
        <pc:spChg chg="mod">
          <ac:chgData name="Ali, Syed Waqqas" userId="1b3a5f44-9498-4738-8c4e-8127257d744d" providerId="ADAL" clId="{7DD06216-A9D6-4970-9718-C16706F10283}" dt="2024-01-16T16:25:43.186" v="3306" actId="20577"/>
          <ac:spMkLst>
            <pc:docMk/>
            <pc:sldMk cId="1200258691" sldId="392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56:38.069" v="3959" actId="20577"/>
          <ac:spMkLst>
            <pc:docMk/>
            <pc:sldMk cId="1200258691" sldId="392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6:57:17.939" v="3991" actId="20577"/>
        <pc:sldMkLst>
          <pc:docMk/>
          <pc:sldMk cId="3976763939" sldId="393"/>
        </pc:sldMkLst>
        <pc:spChg chg="mod">
          <ac:chgData name="Ali, Syed Waqqas" userId="1b3a5f44-9498-4738-8c4e-8127257d744d" providerId="ADAL" clId="{7DD06216-A9D6-4970-9718-C16706F10283}" dt="2024-01-16T16:57:17.939" v="3991" actId="20577"/>
          <ac:spMkLst>
            <pc:docMk/>
            <pc:sldMk cId="3976763939" sldId="393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6:57:36.950" v="3993" actId="20577"/>
        <pc:sldMkLst>
          <pc:docMk/>
          <pc:sldMk cId="3075233305" sldId="394"/>
        </pc:sldMkLst>
        <pc:spChg chg="mod">
          <ac:chgData name="Ali, Syed Waqqas" userId="1b3a5f44-9498-4738-8c4e-8127257d744d" providerId="ADAL" clId="{7DD06216-A9D6-4970-9718-C16706F10283}" dt="2024-01-16T16:57:36.950" v="3993" actId="20577"/>
          <ac:spMkLst>
            <pc:docMk/>
            <pc:sldMk cId="3075233305" sldId="39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6:34:25.618" v="3796" actId="403"/>
        <pc:sldMkLst>
          <pc:docMk/>
          <pc:sldMk cId="544765608" sldId="395"/>
        </pc:sldMkLst>
        <pc:spChg chg="mod">
          <ac:chgData name="Ali, Syed Waqqas" userId="1b3a5f44-9498-4738-8c4e-8127257d744d" providerId="ADAL" clId="{7DD06216-A9D6-4970-9718-C16706F10283}" dt="2024-01-16T16:34:06.212" v="3786" actId="20577"/>
          <ac:spMkLst>
            <pc:docMk/>
            <pc:sldMk cId="544765608" sldId="395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34:25.618" v="3796" actId="403"/>
          <ac:spMkLst>
            <pc:docMk/>
            <pc:sldMk cId="544765608" sldId="39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7:00:11.210" v="4047" actId="20577"/>
        <pc:sldMkLst>
          <pc:docMk/>
          <pc:sldMk cId="3751032125" sldId="396"/>
        </pc:sldMkLst>
        <pc:spChg chg="mod">
          <ac:chgData name="Ali, Syed Waqqas" userId="1b3a5f44-9498-4738-8c4e-8127257d744d" providerId="ADAL" clId="{7DD06216-A9D6-4970-9718-C16706F10283}" dt="2024-01-16T16:34:48.269" v="3826" actId="20577"/>
          <ac:spMkLst>
            <pc:docMk/>
            <pc:sldMk cId="3751032125" sldId="396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7:00:11.210" v="4047" actId="20577"/>
          <ac:spMkLst>
            <pc:docMk/>
            <pc:sldMk cId="3751032125" sldId="396"/>
            <ac:spMk id="3" creationId="{B3B2A76D-3F08-9C2B-C3E3-4A25DA409F80}"/>
          </ac:spMkLst>
        </pc:spChg>
      </pc:sldChg>
      <pc:sldChg chg="add">
        <pc:chgData name="Ali, Syed Waqqas" userId="1b3a5f44-9498-4738-8c4e-8127257d744d" providerId="ADAL" clId="{7DD06216-A9D6-4970-9718-C16706F10283}" dt="2024-01-16T16:57:33.544" v="3992"/>
        <pc:sldMkLst>
          <pc:docMk/>
          <pc:sldMk cId="2654676009" sldId="397"/>
        </pc:sldMkLst>
      </pc:sldChg>
      <pc:sldChg chg="modSp add mod">
        <pc:chgData name="Ali, Syed Waqqas" userId="1b3a5f44-9498-4738-8c4e-8127257d744d" providerId="ADAL" clId="{7DD06216-A9D6-4970-9718-C16706F10283}" dt="2024-01-16T17:05:28.733" v="4441" actId="114"/>
        <pc:sldMkLst>
          <pc:docMk/>
          <pc:sldMk cId="2330861438" sldId="398"/>
        </pc:sldMkLst>
        <pc:spChg chg="mod">
          <ac:chgData name="Ali, Syed Waqqas" userId="1b3a5f44-9498-4738-8c4e-8127257d744d" providerId="ADAL" clId="{7DD06216-A9D6-4970-9718-C16706F10283}" dt="2024-01-16T17:00:26.280" v="4104" actId="20577"/>
          <ac:spMkLst>
            <pc:docMk/>
            <pc:sldMk cId="2330861438" sldId="398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7:05:28.733" v="4441" actId="114"/>
          <ac:spMkLst>
            <pc:docMk/>
            <pc:sldMk cId="2330861438" sldId="39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7:05:48.390" v="4505" actId="20577"/>
        <pc:sldMkLst>
          <pc:docMk/>
          <pc:sldMk cId="3898841686" sldId="399"/>
        </pc:sldMkLst>
        <pc:spChg chg="mod">
          <ac:chgData name="Ali, Syed Waqqas" userId="1b3a5f44-9498-4738-8c4e-8127257d744d" providerId="ADAL" clId="{7DD06216-A9D6-4970-9718-C16706F10283}" dt="2024-01-16T17:05:48.390" v="4505" actId="20577"/>
          <ac:spMkLst>
            <pc:docMk/>
            <pc:sldMk cId="3898841686" sldId="399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7:06:34.399" v="4628" actId="20577"/>
        <pc:sldMkLst>
          <pc:docMk/>
          <pc:sldMk cId="1740405859" sldId="400"/>
        </pc:sldMkLst>
        <pc:spChg chg="mod">
          <ac:chgData name="Ali, Syed Waqqas" userId="1b3a5f44-9498-4738-8c4e-8127257d744d" providerId="ADAL" clId="{7DD06216-A9D6-4970-9718-C16706F10283}" dt="2024-01-16T17:06:34.399" v="4628" actId="20577"/>
          <ac:spMkLst>
            <pc:docMk/>
            <pc:sldMk cId="1740405859" sldId="40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7:08:45.820" v="4770" actId="122"/>
        <pc:sldMkLst>
          <pc:docMk/>
          <pc:sldMk cId="1953958175" sldId="401"/>
        </pc:sldMkLst>
        <pc:spChg chg="mod">
          <ac:chgData name="Ali, Syed Waqqas" userId="1b3a5f44-9498-4738-8c4e-8127257d744d" providerId="ADAL" clId="{7DD06216-A9D6-4970-9718-C16706F10283}" dt="2024-01-16T17:08:45.820" v="4770" actId="122"/>
          <ac:spMkLst>
            <pc:docMk/>
            <pc:sldMk cId="1953958175" sldId="401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7DD06216-A9D6-4970-9718-C16706F10283}" dt="2024-01-16T17:25:50.154" v="4907" actId="20577"/>
        <pc:sldMkLst>
          <pc:docMk/>
          <pc:sldMk cId="860352626" sldId="402"/>
        </pc:sldMkLst>
        <pc:spChg chg="mod">
          <ac:chgData name="Ali, Syed Waqqas" userId="1b3a5f44-9498-4738-8c4e-8127257d744d" providerId="ADAL" clId="{7DD06216-A9D6-4970-9718-C16706F10283}" dt="2024-01-16T17:19:11.473" v="4787" actId="14100"/>
          <ac:spMkLst>
            <pc:docMk/>
            <pc:sldMk cId="860352626" sldId="402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7DD06216-A9D6-4970-9718-C16706F10283}" dt="2024-01-16T17:19:45.606" v="4803" actId="1076"/>
          <ac:spMkLst>
            <pc:docMk/>
            <pc:sldMk cId="860352626" sldId="402"/>
            <ac:spMk id="9" creationId="{6E4B1606-A880-B1EF-D159-A371C8A898E0}"/>
          </ac:spMkLst>
        </pc:spChg>
        <pc:spChg chg="add mod">
          <ac:chgData name="Ali, Syed Waqqas" userId="1b3a5f44-9498-4738-8c4e-8127257d744d" providerId="ADAL" clId="{7DD06216-A9D6-4970-9718-C16706F10283}" dt="2024-01-16T17:19:53.799" v="4808" actId="20577"/>
          <ac:spMkLst>
            <pc:docMk/>
            <pc:sldMk cId="860352626" sldId="402"/>
            <ac:spMk id="10" creationId="{A261867A-4498-B4B1-4405-BCD3A73B495A}"/>
          </ac:spMkLst>
        </pc:spChg>
        <pc:spChg chg="add mod">
          <ac:chgData name="Ali, Syed Waqqas" userId="1b3a5f44-9498-4738-8c4e-8127257d744d" providerId="ADAL" clId="{7DD06216-A9D6-4970-9718-C16706F10283}" dt="2024-01-16T17:24:15.075" v="4812" actId="20577"/>
          <ac:spMkLst>
            <pc:docMk/>
            <pc:sldMk cId="860352626" sldId="402"/>
            <ac:spMk id="11" creationId="{B241A2BB-96EE-2710-DB4D-682F62210BA8}"/>
          </ac:spMkLst>
        </pc:spChg>
        <pc:spChg chg="add mod">
          <ac:chgData name="Ali, Syed Waqqas" userId="1b3a5f44-9498-4738-8c4e-8127257d744d" providerId="ADAL" clId="{7DD06216-A9D6-4970-9718-C16706F10283}" dt="2024-01-16T17:24:26.209" v="4819" actId="1076"/>
          <ac:spMkLst>
            <pc:docMk/>
            <pc:sldMk cId="860352626" sldId="402"/>
            <ac:spMk id="12" creationId="{0FC589B5-EB7A-4B2B-9132-F68802A905A4}"/>
          </ac:spMkLst>
        </pc:spChg>
        <pc:spChg chg="add mod">
          <ac:chgData name="Ali, Syed Waqqas" userId="1b3a5f44-9498-4738-8c4e-8127257d744d" providerId="ADAL" clId="{7DD06216-A9D6-4970-9718-C16706F10283}" dt="2024-01-16T17:25:32.840" v="4872" actId="20577"/>
          <ac:spMkLst>
            <pc:docMk/>
            <pc:sldMk cId="860352626" sldId="402"/>
            <ac:spMk id="13" creationId="{11F7E6EE-BBC7-39DB-585B-7093A2AD95BF}"/>
          </ac:spMkLst>
        </pc:spChg>
        <pc:spChg chg="add mod">
          <ac:chgData name="Ali, Syed Waqqas" userId="1b3a5f44-9498-4738-8c4e-8127257d744d" providerId="ADAL" clId="{7DD06216-A9D6-4970-9718-C16706F10283}" dt="2024-01-16T17:24:48.297" v="4830" actId="1076"/>
          <ac:spMkLst>
            <pc:docMk/>
            <pc:sldMk cId="860352626" sldId="402"/>
            <ac:spMk id="14" creationId="{038B00BC-26AE-327B-3AAE-0947F7501F32}"/>
          </ac:spMkLst>
        </pc:spChg>
        <pc:spChg chg="add mod">
          <ac:chgData name="Ali, Syed Waqqas" userId="1b3a5f44-9498-4738-8c4e-8127257d744d" providerId="ADAL" clId="{7DD06216-A9D6-4970-9718-C16706F10283}" dt="2024-01-16T17:24:53.417" v="4834" actId="20577"/>
          <ac:spMkLst>
            <pc:docMk/>
            <pc:sldMk cId="860352626" sldId="402"/>
            <ac:spMk id="15" creationId="{A01402EA-DF14-55AD-5B57-9AAF1BDE82D4}"/>
          </ac:spMkLst>
        </pc:spChg>
        <pc:spChg chg="add mod">
          <ac:chgData name="Ali, Syed Waqqas" userId="1b3a5f44-9498-4738-8c4e-8127257d744d" providerId="ADAL" clId="{7DD06216-A9D6-4970-9718-C16706F10283}" dt="2024-01-16T17:25:08.421" v="4845" actId="1076"/>
          <ac:spMkLst>
            <pc:docMk/>
            <pc:sldMk cId="860352626" sldId="402"/>
            <ac:spMk id="16" creationId="{1A4A1B9A-C482-6420-4BEC-0FB7698B85D3}"/>
          </ac:spMkLst>
        </pc:spChg>
        <pc:spChg chg="add mod">
          <ac:chgData name="Ali, Syed Waqqas" userId="1b3a5f44-9498-4738-8c4e-8127257d744d" providerId="ADAL" clId="{7DD06216-A9D6-4970-9718-C16706F10283}" dt="2024-01-16T17:25:15.611" v="4857" actId="20577"/>
          <ac:spMkLst>
            <pc:docMk/>
            <pc:sldMk cId="860352626" sldId="402"/>
            <ac:spMk id="17" creationId="{1730F75D-2385-D56E-D4F4-BFCF5A27A9FB}"/>
          </ac:spMkLst>
        </pc:spChg>
        <pc:spChg chg="add mod">
          <ac:chgData name="Ali, Syed Waqqas" userId="1b3a5f44-9498-4738-8c4e-8127257d744d" providerId="ADAL" clId="{7DD06216-A9D6-4970-9718-C16706F10283}" dt="2024-01-16T17:25:30.345" v="4865" actId="1076"/>
          <ac:spMkLst>
            <pc:docMk/>
            <pc:sldMk cId="860352626" sldId="402"/>
            <ac:spMk id="18" creationId="{7F02545B-8D0B-F83B-4504-48985331D180}"/>
          </ac:spMkLst>
        </pc:spChg>
        <pc:spChg chg="add mod">
          <ac:chgData name="Ali, Syed Waqqas" userId="1b3a5f44-9498-4738-8c4e-8127257d744d" providerId="ADAL" clId="{7DD06216-A9D6-4970-9718-C16706F10283}" dt="2024-01-16T17:25:50.154" v="4907" actId="20577"/>
          <ac:spMkLst>
            <pc:docMk/>
            <pc:sldMk cId="860352626" sldId="402"/>
            <ac:spMk id="19" creationId="{1039D507-0A35-1FF2-0DEE-FE07E7D78C73}"/>
          </ac:spMkLst>
        </pc:spChg>
      </pc:sldChg>
      <pc:sldChg chg="addSp modSp add mod">
        <pc:chgData name="Ali, Syed Waqqas" userId="1b3a5f44-9498-4738-8c4e-8127257d744d" providerId="ADAL" clId="{7DD06216-A9D6-4970-9718-C16706F10283}" dt="2024-01-16T17:41:35.320" v="5269" actId="1076"/>
        <pc:sldMkLst>
          <pc:docMk/>
          <pc:sldMk cId="1505819400" sldId="403"/>
        </pc:sldMkLst>
        <pc:spChg chg="mod">
          <ac:chgData name="Ali, Syed Waqqas" userId="1b3a5f44-9498-4738-8c4e-8127257d744d" providerId="ADAL" clId="{7DD06216-A9D6-4970-9718-C16706F10283}" dt="2024-01-16T17:40:13.493" v="5181" actId="20577"/>
          <ac:spMkLst>
            <pc:docMk/>
            <pc:sldMk cId="1505819400" sldId="403"/>
            <ac:spMk id="3" creationId="{B3B2A76D-3F08-9C2B-C3E3-4A25DA409F80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9" creationId="{6E4B1606-A880-B1EF-D159-A371C8A898E0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0" creationId="{A261867A-4498-B4B1-4405-BCD3A73B495A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1" creationId="{B241A2BB-96EE-2710-DB4D-682F62210BA8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2" creationId="{0FC589B5-EB7A-4B2B-9132-F68802A905A4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3" creationId="{11F7E6EE-BBC7-39DB-585B-7093A2AD95BF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4" creationId="{038B00BC-26AE-327B-3AAE-0947F7501F32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5" creationId="{A01402EA-DF14-55AD-5B57-9AAF1BDE82D4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6" creationId="{1A4A1B9A-C482-6420-4BEC-0FB7698B85D3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7" creationId="{1730F75D-2385-D56E-D4F4-BFCF5A27A9FB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8" creationId="{7F02545B-8D0B-F83B-4504-48985331D180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9" creationId="{1039D507-0A35-1FF2-0DEE-FE07E7D78C73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20" creationId="{900FDFA2-D4F6-5CE5-338C-B8EC6AFEED2D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21" creationId="{CD1FB8C6-D182-165A-149E-3AB44463CD06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22" creationId="{A52E9C42-2714-C73B-1570-921505FDB6D3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23" creationId="{958E7892-8197-95DE-CF9B-2EC90AD3EB64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24" creationId="{ED03FB16-37EA-6E41-DAFF-52D9941D914A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29" creationId="{26680ECC-A215-DD25-4637-B46FDC08CCB6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30" creationId="{BD64E319-3BC1-C0A9-8C85-03E42E73629B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31" creationId="{BAE9C9FE-56DF-E590-485B-D7378C1066C0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35" creationId="{94BDE871-07B8-0BE3-6AC4-2B23F5886A5B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36" creationId="{657ADCF8-7D0A-B55B-A4E9-B863D3D50B9E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37" creationId="{DC86C8C3-4B86-73CF-6B0A-9610DD399849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38" creationId="{9496C732-4641-2835-64AF-E9B5BC0DD229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39" creationId="{8525B92E-2D10-0C8E-5506-C5E5CFDA08CB}"/>
          </ac:spMkLst>
        </pc:spChg>
        <pc:spChg chg="add mod">
          <ac:chgData name="Ali, Syed Waqqas" userId="1b3a5f44-9498-4738-8c4e-8127257d744d" providerId="ADAL" clId="{7DD06216-A9D6-4970-9718-C16706F10283}" dt="2024-01-16T17:40:56.507" v="5213" actId="14100"/>
          <ac:spMkLst>
            <pc:docMk/>
            <pc:sldMk cId="1505819400" sldId="403"/>
            <ac:spMk id="43" creationId="{B32D8F41-7520-1565-0897-B06A2A23FE67}"/>
          </ac:spMkLst>
        </pc:spChg>
        <pc:spChg chg="add mod">
          <ac:chgData name="Ali, Syed Waqqas" userId="1b3a5f44-9498-4738-8c4e-8127257d744d" providerId="ADAL" clId="{7DD06216-A9D6-4970-9718-C16706F10283}" dt="2024-01-16T17:41:35.320" v="5269" actId="1076"/>
          <ac:spMkLst>
            <pc:docMk/>
            <pc:sldMk cId="1505819400" sldId="403"/>
            <ac:spMk id="44" creationId="{B072EC8B-DEE4-9397-1006-D13D7A4B7597}"/>
          </ac:spMkLst>
        </pc:spChg>
        <pc:cxnChg chg="add mod">
          <ac:chgData name="Ali, Syed Waqqas" userId="1b3a5f44-9498-4738-8c4e-8127257d744d" providerId="ADAL" clId="{7DD06216-A9D6-4970-9718-C16706F10283}" dt="2024-01-16T17:40:20.025" v="5210" actId="1035"/>
          <ac:cxnSpMkLst>
            <pc:docMk/>
            <pc:sldMk cId="1505819400" sldId="403"/>
            <ac:cxnSpMk id="26" creationId="{DDEEC012-13C0-E54E-55A4-0C58132C939B}"/>
          </ac:cxnSpMkLst>
        </pc:cxnChg>
        <pc:cxnChg chg="add mod">
          <ac:chgData name="Ali, Syed Waqqas" userId="1b3a5f44-9498-4738-8c4e-8127257d744d" providerId="ADAL" clId="{7DD06216-A9D6-4970-9718-C16706F10283}" dt="2024-01-16T17:40:20.025" v="5210" actId="1035"/>
          <ac:cxnSpMkLst>
            <pc:docMk/>
            <pc:sldMk cId="1505819400" sldId="403"/>
            <ac:cxnSpMk id="27" creationId="{5E9E85F1-E198-DCEC-3B58-10396F3D3B60}"/>
          </ac:cxnSpMkLst>
        </pc:cxnChg>
        <pc:cxnChg chg="add mod">
          <ac:chgData name="Ali, Syed Waqqas" userId="1b3a5f44-9498-4738-8c4e-8127257d744d" providerId="ADAL" clId="{7DD06216-A9D6-4970-9718-C16706F10283}" dt="2024-01-16T17:40:20.025" v="5210" actId="1035"/>
          <ac:cxnSpMkLst>
            <pc:docMk/>
            <pc:sldMk cId="1505819400" sldId="403"/>
            <ac:cxnSpMk id="32" creationId="{2416730F-9C3B-E627-7D1E-7BF12E083F91}"/>
          </ac:cxnSpMkLst>
        </pc:cxnChg>
        <pc:cxnChg chg="add mod">
          <ac:chgData name="Ali, Syed Waqqas" userId="1b3a5f44-9498-4738-8c4e-8127257d744d" providerId="ADAL" clId="{7DD06216-A9D6-4970-9718-C16706F10283}" dt="2024-01-16T17:40:20.025" v="5210" actId="1035"/>
          <ac:cxnSpMkLst>
            <pc:docMk/>
            <pc:sldMk cId="1505819400" sldId="403"/>
            <ac:cxnSpMk id="40" creationId="{0F17504A-CD50-BD64-D854-AF3A29E4F067}"/>
          </ac:cxnSpMkLst>
        </pc:cxnChg>
        <pc:cxnChg chg="add mod">
          <ac:chgData name="Ali, Syed Waqqas" userId="1b3a5f44-9498-4738-8c4e-8127257d744d" providerId="ADAL" clId="{7DD06216-A9D6-4970-9718-C16706F10283}" dt="2024-01-16T17:40:20.025" v="5210" actId="1035"/>
          <ac:cxnSpMkLst>
            <pc:docMk/>
            <pc:sldMk cId="1505819400" sldId="403"/>
            <ac:cxnSpMk id="42" creationId="{1C1C9404-38BA-35AD-9B0C-62608E4EF792}"/>
          </ac:cxnSpMkLst>
        </pc:cxnChg>
        <pc:cxnChg chg="add mod">
          <ac:chgData name="Ali, Syed Waqqas" userId="1b3a5f44-9498-4738-8c4e-8127257d744d" providerId="ADAL" clId="{7DD06216-A9D6-4970-9718-C16706F10283}" dt="2024-01-16T17:41:22.777" v="5241" actId="1076"/>
          <ac:cxnSpMkLst>
            <pc:docMk/>
            <pc:sldMk cId="1505819400" sldId="403"/>
            <ac:cxnSpMk id="45" creationId="{E0924553-4702-5433-A6DB-621186563447}"/>
          </ac:cxnSpMkLst>
        </pc:cxnChg>
      </pc:sldChg>
      <pc:sldChg chg="modSp add mod">
        <pc:chgData name="Ali, Syed Waqqas" userId="1b3a5f44-9498-4738-8c4e-8127257d744d" providerId="ADAL" clId="{7DD06216-A9D6-4970-9718-C16706F10283}" dt="2024-01-16T17:43:22.602" v="5792" actId="20577"/>
        <pc:sldMkLst>
          <pc:docMk/>
          <pc:sldMk cId="4046723906" sldId="404"/>
        </pc:sldMkLst>
        <pc:spChg chg="mod">
          <ac:chgData name="Ali, Syed Waqqas" userId="1b3a5f44-9498-4738-8c4e-8127257d744d" providerId="ADAL" clId="{7DD06216-A9D6-4970-9718-C16706F10283}" dt="2024-01-16T17:42:54.629" v="5543" actId="20577"/>
          <ac:spMkLst>
            <pc:docMk/>
            <pc:sldMk cId="4046723906" sldId="404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7:43:22.602" v="5792" actId="20577"/>
          <ac:spMkLst>
            <pc:docMk/>
            <pc:sldMk cId="4046723906" sldId="40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7:45:11.597" v="6006" actId="20577"/>
        <pc:sldMkLst>
          <pc:docMk/>
          <pc:sldMk cId="492737351" sldId="405"/>
        </pc:sldMkLst>
        <pc:spChg chg="mod">
          <ac:chgData name="Ali, Syed Waqqas" userId="1b3a5f44-9498-4738-8c4e-8127257d744d" providerId="ADAL" clId="{7DD06216-A9D6-4970-9718-C16706F10283}" dt="2024-01-16T17:44:02.425" v="5797" actId="20577"/>
          <ac:spMkLst>
            <pc:docMk/>
            <pc:sldMk cId="492737351" sldId="405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7:45:11.597" v="6006" actId="20577"/>
          <ac:spMkLst>
            <pc:docMk/>
            <pc:sldMk cId="492737351" sldId="40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8:07:36.152" v="8146" actId="2711"/>
        <pc:sldMkLst>
          <pc:docMk/>
          <pc:sldMk cId="3225800838" sldId="406"/>
        </pc:sldMkLst>
        <pc:spChg chg="mod">
          <ac:chgData name="Ali, Syed Waqqas" userId="1b3a5f44-9498-4738-8c4e-8127257d744d" providerId="ADAL" clId="{7DD06216-A9D6-4970-9718-C16706F10283}" dt="2024-01-16T17:46:58.166" v="6023" actId="20577"/>
          <ac:spMkLst>
            <pc:docMk/>
            <pc:sldMk cId="3225800838" sldId="406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07:36.152" v="8146" actId="2711"/>
          <ac:spMkLst>
            <pc:docMk/>
            <pc:sldMk cId="3225800838" sldId="406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8:08:00.749" v="8147" actId="2711"/>
        <pc:sldMkLst>
          <pc:docMk/>
          <pc:sldMk cId="1663401747" sldId="407"/>
        </pc:sldMkLst>
        <pc:spChg chg="mod">
          <ac:chgData name="Ali, Syed Waqqas" userId="1b3a5f44-9498-4738-8c4e-8127257d744d" providerId="ADAL" clId="{7DD06216-A9D6-4970-9718-C16706F10283}" dt="2024-01-16T17:48:29.277" v="6382" actId="20577"/>
          <ac:spMkLst>
            <pc:docMk/>
            <pc:sldMk cId="1663401747" sldId="407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08:00.749" v="8147" actId="2711"/>
          <ac:spMkLst>
            <pc:docMk/>
            <pc:sldMk cId="1663401747" sldId="40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7:52:33.542" v="7149" actId="20577"/>
        <pc:sldMkLst>
          <pc:docMk/>
          <pc:sldMk cId="3051952542" sldId="408"/>
        </pc:sldMkLst>
        <pc:spChg chg="mod">
          <ac:chgData name="Ali, Syed Waqqas" userId="1b3a5f44-9498-4738-8c4e-8127257d744d" providerId="ADAL" clId="{7DD06216-A9D6-4970-9718-C16706F10283}" dt="2024-01-16T17:50:27.942" v="6711" actId="20577"/>
          <ac:spMkLst>
            <pc:docMk/>
            <pc:sldMk cId="3051952542" sldId="408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7:52:33.542" v="7149" actId="20577"/>
          <ac:spMkLst>
            <pc:docMk/>
            <pc:sldMk cId="3051952542" sldId="40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20:12:22.489" v="13687" actId="20577"/>
        <pc:sldMkLst>
          <pc:docMk/>
          <pc:sldMk cId="231667547" sldId="409"/>
        </pc:sldMkLst>
        <pc:spChg chg="mod">
          <ac:chgData name="Ali, Syed Waqqas" userId="1b3a5f44-9498-4738-8c4e-8127257d744d" providerId="ADAL" clId="{7DD06216-A9D6-4970-9718-C16706F10283}" dt="2024-01-16T17:54:35.321" v="7406" actId="20577"/>
          <ac:spMkLst>
            <pc:docMk/>
            <pc:sldMk cId="231667547" sldId="409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20:12:22.489" v="13687" actId="20577"/>
          <ac:spMkLst>
            <pc:docMk/>
            <pc:sldMk cId="231667547" sldId="409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7DD06216-A9D6-4970-9718-C16706F10283}" dt="2024-01-16T18:20:37.759" v="9168" actId="313"/>
        <pc:sldMkLst>
          <pc:docMk/>
          <pc:sldMk cId="1992176028" sldId="410"/>
        </pc:sldMkLst>
        <pc:spChg chg="mod">
          <ac:chgData name="Ali, Syed Waqqas" userId="1b3a5f44-9498-4738-8c4e-8127257d744d" providerId="ADAL" clId="{7DD06216-A9D6-4970-9718-C16706F10283}" dt="2024-01-16T18:16:38.210" v="8806" actId="20577"/>
          <ac:spMkLst>
            <pc:docMk/>
            <pc:sldMk cId="1992176028" sldId="410"/>
            <ac:spMk id="2" creationId="{0F38800C-8A7D-E150-1D69-4C942110B9A3}"/>
          </ac:spMkLst>
        </pc:spChg>
        <pc:spChg chg="del mod">
          <ac:chgData name="Ali, Syed Waqqas" userId="1b3a5f44-9498-4738-8c4e-8127257d744d" providerId="ADAL" clId="{7DD06216-A9D6-4970-9718-C16706F10283}" dt="2024-01-16T18:16:32.817" v="8799" actId="478"/>
          <ac:spMkLst>
            <pc:docMk/>
            <pc:sldMk cId="1992176028" sldId="410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7DD06216-A9D6-4970-9718-C16706F10283}" dt="2024-01-16T18:17:06.589" v="8825" actId="1076"/>
          <ac:spMkLst>
            <pc:docMk/>
            <pc:sldMk cId="1992176028" sldId="410"/>
            <ac:spMk id="11" creationId="{4448B9A2-ECE1-784C-9ADA-4023AFFDDC33}"/>
          </ac:spMkLst>
        </pc:spChg>
        <pc:spChg chg="add mod">
          <ac:chgData name="Ali, Syed Waqqas" userId="1b3a5f44-9498-4738-8c4e-8127257d744d" providerId="ADAL" clId="{7DD06216-A9D6-4970-9718-C16706F10283}" dt="2024-01-16T18:20:37.759" v="9168" actId="313"/>
          <ac:spMkLst>
            <pc:docMk/>
            <pc:sldMk cId="1992176028" sldId="410"/>
            <ac:spMk id="12" creationId="{043039B2-51F9-1CF0-E3D1-0EBE090AA4DB}"/>
          </ac:spMkLst>
        </pc:spChg>
        <pc:spChg chg="add mod">
          <ac:chgData name="Ali, Syed Waqqas" userId="1b3a5f44-9498-4738-8c4e-8127257d744d" providerId="ADAL" clId="{7DD06216-A9D6-4970-9718-C16706F10283}" dt="2024-01-16T18:18:09.763" v="8925" actId="1076"/>
          <ac:spMkLst>
            <pc:docMk/>
            <pc:sldMk cId="1992176028" sldId="410"/>
            <ac:spMk id="13" creationId="{0FDA2F44-F29F-47E4-05FB-947E1F161415}"/>
          </ac:spMkLst>
        </pc:spChg>
        <pc:picChg chg="add mod">
          <ac:chgData name="Ali, Syed Waqqas" userId="1b3a5f44-9498-4738-8c4e-8127257d744d" providerId="ADAL" clId="{7DD06216-A9D6-4970-9718-C16706F10283}" dt="2024-01-16T18:17:03.330" v="8824" actId="1076"/>
          <ac:picMkLst>
            <pc:docMk/>
            <pc:sldMk cId="1992176028" sldId="410"/>
            <ac:picMk id="10" creationId="{6E7D4E39-DF37-DE22-F6E7-59C3B0A9F364}"/>
          </ac:picMkLst>
        </pc:picChg>
      </pc:sldChg>
      <pc:sldChg chg="modSp add mod">
        <pc:chgData name="Ali, Syed Waqqas" userId="1b3a5f44-9498-4738-8c4e-8127257d744d" providerId="ADAL" clId="{7DD06216-A9D6-4970-9718-C16706F10283}" dt="2024-01-16T18:13:40.425" v="8759" actId="20577"/>
        <pc:sldMkLst>
          <pc:docMk/>
          <pc:sldMk cId="1948377521" sldId="411"/>
        </pc:sldMkLst>
        <pc:spChg chg="mod">
          <ac:chgData name="Ali, Syed Waqqas" userId="1b3a5f44-9498-4738-8c4e-8127257d744d" providerId="ADAL" clId="{7DD06216-A9D6-4970-9718-C16706F10283}" dt="2024-01-16T18:10:47.226" v="8350" actId="20577"/>
          <ac:spMkLst>
            <pc:docMk/>
            <pc:sldMk cId="1948377521" sldId="411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13:40.425" v="8759" actId="20577"/>
          <ac:spMkLst>
            <pc:docMk/>
            <pc:sldMk cId="1948377521" sldId="411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8:20:31.585" v="9149" actId="313"/>
        <pc:sldMkLst>
          <pc:docMk/>
          <pc:sldMk cId="1555706042" sldId="412"/>
        </pc:sldMkLst>
        <pc:spChg chg="mod">
          <ac:chgData name="Ali, Syed Waqqas" userId="1b3a5f44-9498-4738-8c4e-8127257d744d" providerId="ADAL" clId="{7DD06216-A9D6-4970-9718-C16706F10283}" dt="2024-01-16T18:20:31.585" v="9149" actId="313"/>
          <ac:spMkLst>
            <pc:docMk/>
            <pc:sldMk cId="1555706042" sldId="412"/>
            <ac:spMk id="12" creationId="{043039B2-51F9-1CF0-E3D1-0EBE090AA4DB}"/>
          </ac:spMkLst>
        </pc:spChg>
        <pc:spChg chg="mod">
          <ac:chgData name="Ali, Syed Waqqas" userId="1b3a5f44-9498-4738-8c4e-8127257d744d" providerId="ADAL" clId="{7DD06216-A9D6-4970-9718-C16706F10283}" dt="2024-01-16T18:18:41.682" v="8975" actId="2711"/>
          <ac:spMkLst>
            <pc:docMk/>
            <pc:sldMk cId="1555706042" sldId="412"/>
            <ac:spMk id="13" creationId="{0FDA2F44-F29F-47E4-05FB-947E1F161415}"/>
          </ac:spMkLst>
        </pc:spChg>
      </pc:sldChg>
      <pc:sldChg chg="modSp add mod">
        <pc:chgData name="Ali, Syed Waqqas" userId="1b3a5f44-9498-4738-8c4e-8127257d744d" providerId="ADAL" clId="{7DD06216-A9D6-4970-9718-C16706F10283}" dt="2024-01-16T20:13:11.656" v="13691" actId="20577"/>
        <pc:sldMkLst>
          <pc:docMk/>
          <pc:sldMk cId="2837783359" sldId="413"/>
        </pc:sldMkLst>
        <pc:spChg chg="mod">
          <ac:chgData name="Ali, Syed Waqqas" userId="1b3a5f44-9498-4738-8c4e-8127257d744d" providerId="ADAL" clId="{7DD06216-A9D6-4970-9718-C16706F10283}" dt="2024-01-16T18:25:40.807" v="9585" actId="1076"/>
          <ac:spMkLst>
            <pc:docMk/>
            <pc:sldMk cId="2837783359" sldId="413"/>
            <ac:spMk id="11" creationId="{4448B9A2-ECE1-784C-9ADA-4023AFFDDC33}"/>
          </ac:spMkLst>
        </pc:spChg>
        <pc:spChg chg="mod">
          <ac:chgData name="Ali, Syed Waqqas" userId="1b3a5f44-9498-4738-8c4e-8127257d744d" providerId="ADAL" clId="{7DD06216-A9D6-4970-9718-C16706F10283}" dt="2024-01-16T18:22:22.339" v="9302" actId="1076"/>
          <ac:spMkLst>
            <pc:docMk/>
            <pc:sldMk cId="2837783359" sldId="413"/>
            <ac:spMk id="12" creationId="{043039B2-51F9-1CF0-E3D1-0EBE090AA4DB}"/>
          </ac:spMkLst>
        </pc:spChg>
        <pc:spChg chg="mod">
          <ac:chgData name="Ali, Syed Waqqas" userId="1b3a5f44-9498-4738-8c4e-8127257d744d" providerId="ADAL" clId="{7DD06216-A9D6-4970-9718-C16706F10283}" dt="2024-01-16T20:13:11.656" v="13691" actId="20577"/>
          <ac:spMkLst>
            <pc:docMk/>
            <pc:sldMk cId="2837783359" sldId="413"/>
            <ac:spMk id="13" creationId="{0FDA2F44-F29F-47E4-05FB-947E1F161415}"/>
          </ac:spMkLst>
        </pc:spChg>
        <pc:picChg chg="mod">
          <ac:chgData name="Ali, Syed Waqqas" userId="1b3a5f44-9498-4738-8c4e-8127257d744d" providerId="ADAL" clId="{7DD06216-A9D6-4970-9718-C16706F10283}" dt="2024-01-16T18:22:19.170" v="9301" actId="1076"/>
          <ac:picMkLst>
            <pc:docMk/>
            <pc:sldMk cId="2837783359" sldId="413"/>
            <ac:picMk id="10" creationId="{6E7D4E39-DF37-DE22-F6E7-59C3B0A9F364}"/>
          </ac:picMkLst>
        </pc:picChg>
      </pc:sldChg>
      <pc:sldChg chg="modSp add mod">
        <pc:chgData name="Ali, Syed Waqqas" userId="1b3a5f44-9498-4738-8c4e-8127257d744d" providerId="ADAL" clId="{7DD06216-A9D6-4970-9718-C16706F10283}" dt="2024-01-16T20:13:20.148" v="13696" actId="1035"/>
        <pc:sldMkLst>
          <pc:docMk/>
          <pc:sldMk cId="3525080773" sldId="414"/>
        </pc:sldMkLst>
        <pc:spChg chg="mod">
          <ac:chgData name="Ali, Syed Waqqas" userId="1b3a5f44-9498-4738-8c4e-8127257d744d" providerId="ADAL" clId="{7DD06216-A9D6-4970-9718-C16706F10283}" dt="2024-01-16T18:25:37.137" v="9584" actId="1076"/>
          <ac:spMkLst>
            <pc:docMk/>
            <pc:sldMk cId="3525080773" sldId="414"/>
            <ac:spMk id="11" creationId="{4448B9A2-ECE1-784C-9ADA-4023AFFDDC33}"/>
          </ac:spMkLst>
        </pc:spChg>
        <pc:spChg chg="mod">
          <ac:chgData name="Ali, Syed Waqqas" userId="1b3a5f44-9498-4738-8c4e-8127257d744d" providerId="ADAL" clId="{7DD06216-A9D6-4970-9718-C16706F10283}" dt="2024-01-16T18:23:30.377" v="9487" actId="1076"/>
          <ac:spMkLst>
            <pc:docMk/>
            <pc:sldMk cId="3525080773" sldId="414"/>
            <ac:spMk id="12" creationId="{043039B2-51F9-1CF0-E3D1-0EBE090AA4DB}"/>
          </ac:spMkLst>
        </pc:spChg>
        <pc:spChg chg="mod">
          <ac:chgData name="Ali, Syed Waqqas" userId="1b3a5f44-9498-4738-8c4e-8127257d744d" providerId="ADAL" clId="{7DD06216-A9D6-4970-9718-C16706F10283}" dt="2024-01-16T20:13:20.148" v="13696" actId="1035"/>
          <ac:spMkLst>
            <pc:docMk/>
            <pc:sldMk cId="3525080773" sldId="414"/>
            <ac:spMk id="13" creationId="{0FDA2F44-F29F-47E4-05FB-947E1F161415}"/>
          </ac:spMkLst>
        </pc:spChg>
        <pc:picChg chg="mod">
          <ac:chgData name="Ali, Syed Waqqas" userId="1b3a5f44-9498-4738-8c4e-8127257d744d" providerId="ADAL" clId="{7DD06216-A9D6-4970-9718-C16706F10283}" dt="2024-01-16T18:23:23.828" v="9485" actId="1076"/>
          <ac:picMkLst>
            <pc:docMk/>
            <pc:sldMk cId="3525080773" sldId="414"/>
            <ac:picMk id="10" creationId="{6E7D4E39-DF37-DE22-F6E7-59C3B0A9F364}"/>
          </ac:picMkLst>
        </pc:picChg>
      </pc:sldChg>
      <pc:sldChg chg="modSp add mod">
        <pc:chgData name="Ali, Syed Waqqas" userId="1b3a5f44-9498-4738-8c4e-8127257d744d" providerId="ADAL" clId="{7DD06216-A9D6-4970-9718-C16706F10283}" dt="2024-01-16T18:24:45.087" v="9554" actId="20577"/>
        <pc:sldMkLst>
          <pc:docMk/>
          <pc:sldMk cId="445590003" sldId="415"/>
        </pc:sldMkLst>
        <pc:spChg chg="mod">
          <ac:chgData name="Ali, Syed Waqqas" userId="1b3a5f44-9498-4738-8c4e-8127257d744d" providerId="ADAL" clId="{7DD06216-A9D6-4970-9718-C16706F10283}" dt="2024-01-16T18:24:45.087" v="9554" actId="20577"/>
          <ac:spMkLst>
            <pc:docMk/>
            <pc:sldMk cId="445590003" sldId="415"/>
            <ac:spMk id="12" creationId="{043039B2-51F9-1CF0-E3D1-0EBE090AA4DB}"/>
          </ac:spMkLst>
        </pc:spChg>
        <pc:spChg chg="mod">
          <ac:chgData name="Ali, Syed Waqqas" userId="1b3a5f44-9498-4738-8c4e-8127257d744d" providerId="ADAL" clId="{7DD06216-A9D6-4970-9718-C16706F10283}" dt="2024-01-16T18:23:59.259" v="9509" actId="2711"/>
          <ac:spMkLst>
            <pc:docMk/>
            <pc:sldMk cId="445590003" sldId="415"/>
            <ac:spMk id="13" creationId="{0FDA2F44-F29F-47E4-05FB-947E1F161415}"/>
          </ac:spMkLst>
        </pc:spChg>
      </pc:sldChg>
      <pc:sldChg chg="add del">
        <pc:chgData name="Ali, Syed Waqqas" userId="1b3a5f44-9498-4738-8c4e-8127257d744d" providerId="ADAL" clId="{7DD06216-A9D6-4970-9718-C16706F10283}" dt="2024-01-16T18:23:42.264" v="9489" actId="47"/>
        <pc:sldMkLst>
          <pc:docMk/>
          <pc:sldMk cId="699041599" sldId="415"/>
        </pc:sldMkLst>
      </pc:sldChg>
      <pc:sldChg chg="modSp add mod">
        <pc:chgData name="Ali, Syed Waqqas" userId="1b3a5f44-9498-4738-8c4e-8127257d744d" providerId="ADAL" clId="{7DD06216-A9D6-4970-9718-C16706F10283}" dt="2024-01-16T18:24:41.424" v="9552" actId="20577"/>
        <pc:sldMkLst>
          <pc:docMk/>
          <pc:sldMk cId="2491125415" sldId="416"/>
        </pc:sldMkLst>
        <pc:spChg chg="mod">
          <ac:chgData name="Ali, Syed Waqqas" userId="1b3a5f44-9498-4738-8c4e-8127257d744d" providerId="ADAL" clId="{7DD06216-A9D6-4970-9718-C16706F10283}" dt="2024-01-16T18:24:41.424" v="9552" actId="20577"/>
          <ac:spMkLst>
            <pc:docMk/>
            <pc:sldMk cId="2491125415" sldId="416"/>
            <ac:spMk id="12" creationId="{043039B2-51F9-1CF0-E3D1-0EBE090AA4DB}"/>
          </ac:spMkLst>
        </pc:spChg>
      </pc:sldChg>
      <pc:sldChg chg="modSp add mod">
        <pc:chgData name="Ali, Syed Waqqas" userId="1b3a5f44-9498-4738-8c4e-8127257d744d" providerId="ADAL" clId="{7DD06216-A9D6-4970-9718-C16706F10283}" dt="2024-01-16T18:25:02.440" v="9557" actId="20577"/>
        <pc:sldMkLst>
          <pc:docMk/>
          <pc:sldMk cId="2494572731" sldId="417"/>
        </pc:sldMkLst>
        <pc:spChg chg="mod">
          <ac:chgData name="Ali, Syed Waqqas" userId="1b3a5f44-9498-4738-8c4e-8127257d744d" providerId="ADAL" clId="{7DD06216-A9D6-4970-9718-C16706F10283}" dt="2024-01-16T18:25:02.440" v="9557" actId="20577"/>
          <ac:spMkLst>
            <pc:docMk/>
            <pc:sldMk cId="2494572731" sldId="417"/>
            <ac:spMk id="12" creationId="{043039B2-51F9-1CF0-E3D1-0EBE090AA4DB}"/>
          </ac:spMkLst>
        </pc:spChg>
      </pc:sldChg>
      <pc:sldChg chg="addSp delSp modSp add mod">
        <pc:chgData name="Ali, Syed Waqqas" userId="1b3a5f44-9498-4738-8c4e-8127257d744d" providerId="ADAL" clId="{7DD06216-A9D6-4970-9718-C16706F10283}" dt="2024-01-16T20:13:44.181" v="13704" actId="20577"/>
        <pc:sldMkLst>
          <pc:docMk/>
          <pc:sldMk cId="4227085575" sldId="418"/>
        </pc:sldMkLst>
        <pc:spChg chg="del mod">
          <ac:chgData name="Ali, Syed Waqqas" userId="1b3a5f44-9498-4738-8c4e-8127257d744d" providerId="ADAL" clId="{7DD06216-A9D6-4970-9718-C16706F10283}" dt="2024-01-16T18:27:16.946" v="9844" actId="478"/>
          <ac:spMkLst>
            <pc:docMk/>
            <pc:sldMk cId="4227085575" sldId="418"/>
            <ac:spMk id="2" creationId="{0F38800C-8A7D-E150-1D69-4C942110B9A3}"/>
          </ac:spMkLst>
        </pc:spChg>
        <pc:spChg chg="add mod">
          <ac:chgData name="Ali, Syed Waqqas" userId="1b3a5f44-9498-4738-8c4e-8127257d744d" providerId="ADAL" clId="{7DD06216-A9D6-4970-9718-C16706F10283}" dt="2024-01-16T20:13:44.181" v="13704" actId="20577"/>
          <ac:spMkLst>
            <pc:docMk/>
            <pc:sldMk cId="4227085575" sldId="418"/>
            <ac:spMk id="9" creationId="{1FA4A864-A037-8AE8-31E4-86F87497DB82}"/>
          </ac:spMkLst>
        </pc:spChg>
        <pc:spChg chg="mod">
          <ac:chgData name="Ali, Syed Waqqas" userId="1b3a5f44-9498-4738-8c4e-8127257d744d" providerId="ADAL" clId="{7DD06216-A9D6-4970-9718-C16706F10283}" dt="2024-01-16T18:25:54.466" v="9589" actId="1076"/>
          <ac:spMkLst>
            <pc:docMk/>
            <pc:sldMk cId="4227085575" sldId="418"/>
            <ac:spMk id="11" creationId="{4448B9A2-ECE1-784C-9ADA-4023AFFDDC33}"/>
          </ac:spMkLst>
        </pc:spChg>
        <pc:spChg chg="mod">
          <ac:chgData name="Ali, Syed Waqqas" userId="1b3a5f44-9498-4738-8c4e-8127257d744d" providerId="ADAL" clId="{7DD06216-A9D6-4970-9718-C16706F10283}" dt="2024-01-16T18:28:41.134" v="9866" actId="1076"/>
          <ac:spMkLst>
            <pc:docMk/>
            <pc:sldMk cId="4227085575" sldId="418"/>
            <ac:spMk id="12" creationId="{043039B2-51F9-1CF0-E3D1-0EBE090AA4DB}"/>
          </ac:spMkLst>
        </pc:spChg>
        <pc:spChg chg="del">
          <ac:chgData name="Ali, Syed Waqqas" userId="1b3a5f44-9498-4738-8c4e-8127257d744d" providerId="ADAL" clId="{7DD06216-A9D6-4970-9718-C16706F10283}" dt="2024-01-16T18:25:48.455" v="9587" actId="478"/>
          <ac:spMkLst>
            <pc:docMk/>
            <pc:sldMk cId="4227085575" sldId="418"/>
            <ac:spMk id="13" creationId="{0FDA2F44-F29F-47E4-05FB-947E1F161415}"/>
          </ac:spMkLst>
        </pc:spChg>
        <pc:picChg chg="add mod">
          <ac:chgData name="Ali, Syed Waqqas" userId="1b3a5f44-9498-4738-8c4e-8127257d744d" providerId="ADAL" clId="{7DD06216-A9D6-4970-9718-C16706F10283}" dt="2024-01-16T18:27:28.533" v="9861" actId="1035"/>
          <ac:picMkLst>
            <pc:docMk/>
            <pc:sldMk cId="4227085575" sldId="418"/>
            <ac:picMk id="3" creationId="{5F0C67BE-27A1-3CB8-2156-EE0EC9BF74A9}"/>
          </ac:picMkLst>
        </pc:picChg>
        <pc:picChg chg="del">
          <ac:chgData name="Ali, Syed Waqqas" userId="1b3a5f44-9498-4738-8c4e-8127257d744d" providerId="ADAL" clId="{7DD06216-A9D6-4970-9718-C16706F10283}" dt="2024-01-16T18:25:47.417" v="9586" actId="478"/>
          <ac:picMkLst>
            <pc:docMk/>
            <pc:sldMk cId="4227085575" sldId="418"/>
            <ac:picMk id="10" creationId="{6E7D4E39-DF37-DE22-F6E7-59C3B0A9F364}"/>
          </ac:picMkLst>
        </pc:picChg>
      </pc:sldChg>
      <pc:sldChg chg="addSp delSp modSp add mod">
        <pc:chgData name="Ali, Syed Waqqas" userId="1b3a5f44-9498-4738-8c4e-8127257d744d" providerId="ADAL" clId="{7DD06216-A9D6-4970-9718-C16706F10283}" dt="2024-01-16T18:40:05.942" v="10256" actId="1037"/>
        <pc:sldMkLst>
          <pc:docMk/>
          <pc:sldMk cId="1881462901" sldId="419"/>
        </pc:sldMkLst>
        <pc:spChg chg="mod">
          <ac:chgData name="Ali, Syed Waqqas" userId="1b3a5f44-9498-4738-8c4e-8127257d744d" providerId="ADAL" clId="{7DD06216-A9D6-4970-9718-C16706F10283}" dt="2024-01-16T18:34:12.915" v="9897" actId="20577"/>
          <ac:spMkLst>
            <pc:docMk/>
            <pc:sldMk cId="1881462901" sldId="419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39:03.122" v="10161" actId="5793"/>
          <ac:spMkLst>
            <pc:docMk/>
            <pc:sldMk cId="1881462901" sldId="419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7DD06216-A9D6-4970-9718-C16706F10283}" dt="2024-01-16T18:38:38.991" v="10090" actId="1076"/>
          <ac:spMkLst>
            <pc:docMk/>
            <pc:sldMk cId="1881462901" sldId="419"/>
            <ac:spMk id="9" creationId="{E07FCC41-0EAC-32DB-B4FB-0C4763C08C63}"/>
          </ac:spMkLst>
        </pc:spChg>
        <pc:spChg chg="add mod">
          <ac:chgData name="Ali, Syed Waqqas" userId="1b3a5f44-9498-4738-8c4e-8127257d744d" providerId="ADAL" clId="{7DD06216-A9D6-4970-9718-C16706F10283}" dt="2024-01-16T18:36:31.056" v="10050" actId="164"/>
          <ac:spMkLst>
            <pc:docMk/>
            <pc:sldMk cId="1881462901" sldId="419"/>
            <ac:spMk id="10" creationId="{5BC260F3-B335-14B0-3FD2-C6A635A2D73B}"/>
          </ac:spMkLst>
        </pc:spChg>
        <pc:spChg chg="add mod">
          <ac:chgData name="Ali, Syed Waqqas" userId="1b3a5f44-9498-4738-8c4e-8127257d744d" providerId="ADAL" clId="{7DD06216-A9D6-4970-9718-C16706F10283}" dt="2024-01-16T18:36:31.056" v="10050" actId="164"/>
          <ac:spMkLst>
            <pc:docMk/>
            <pc:sldMk cId="1881462901" sldId="419"/>
            <ac:spMk id="11" creationId="{9A93F003-6261-4822-D2E7-217B57CD499E}"/>
          </ac:spMkLst>
        </pc:spChg>
        <pc:spChg chg="add mod">
          <ac:chgData name="Ali, Syed Waqqas" userId="1b3a5f44-9498-4738-8c4e-8127257d744d" providerId="ADAL" clId="{7DD06216-A9D6-4970-9718-C16706F10283}" dt="2024-01-16T18:36:31.056" v="10050" actId="164"/>
          <ac:spMkLst>
            <pc:docMk/>
            <pc:sldMk cId="1881462901" sldId="419"/>
            <ac:spMk id="12" creationId="{F915F84F-CC23-3D56-7B4C-013472BD2273}"/>
          </ac:spMkLst>
        </pc:spChg>
        <pc:spChg chg="add mod">
          <ac:chgData name="Ali, Syed Waqqas" userId="1b3a5f44-9498-4738-8c4e-8127257d744d" providerId="ADAL" clId="{7DD06216-A9D6-4970-9718-C16706F10283}" dt="2024-01-16T18:39:09.156" v="10179" actId="1035"/>
          <ac:spMkLst>
            <pc:docMk/>
            <pc:sldMk cId="1881462901" sldId="419"/>
            <ac:spMk id="14" creationId="{1A3C0B07-0C23-C420-05C2-ADB8D1B3D3DA}"/>
          </ac:spMkLst>
        </pc:spChg>
        <pc:spChg chg="add del mod">
          <ac:chgData name="Ali, Syed Waqqas" userId="1b3a5f44-9498-4738-8c4e-8127257d744d" providerId="ADAL" clId="{7DD06216-A9D6-4970-9718-C16706F10283}" dt="2024-01-16T18:37:56.336" v="10058" actId="478"/>
          <ac:spMkLst>
            <pc:docMk/>
            <pc:sldMk cId="1881462901" sldId="419"/>
            <ac:spMk id="15" creationId="{22223ABC-742C-10AB-4061-2EC2B24CF001}"/>
          </ac:spMkLst>
        </pc:spChg>
        <pc:spChg chg="add mod">
          <ac:chgData name="Ali, Syed Waqqas" userId="1b3a5f44-9498-4738-8c4e-8127257d744d" providerId="ADAL" clId="{7DD06216-A9D6-4970-9718-C16706F10283}" dt="2024-01-16T18:38:30.405" v="10085" actId="1076"/>
          <ac:spMkLst>
            <pc:docMk/>
            <pc:sldMk cId="1881462901" sldId="419"/>
            <ac:spMk id="16" creationId="{37C4F1CF-CD82-98B6-1C09-6EFD9329E230}"/>
          </ac:spMkLst>
        </pc:spChg>
        <pc:spChg chg="add mod">
          <ac:chgData name="Ali, Syed Waqqas" userId="1b3a5f44-9498-4738-8c4e-8127257d744d" providerId="ADAL" clId="{7DD06216-A9D6-4970-9718-C16706F10283}" dt="2024-01-16T18:40:05.942" v="10256" actId="1037"/>
          <ac:spMkLst>
            <pc:docMk/>
            <pc:sldMk cId="1881462901" sldId="419"/>
            <ac:spMk id="17" creationId="{11B1205A-543F-05C3-95A9-4FF0768E98C6}"/>
          </ac:spMkLst>
        </pc:spChg>
        <pc:spChg chg="add mod">
          <ac:chgData name="Ali, Syed Waqqas" userId="1b3a5f44-9498-4738-8c4e-8127257d744d" providerId="ADAL" clId="{7DD06216-A9D6-4970-9718-C16706F10283}" dt="2024-01-16T18:40:05.942" v="10256" actId="1037"/>
          <ac:spMkLst>
            <pc:docMk/>
            <pc:sldMk cId="1881462901" sldId="419"/>
            <ac:spMk id="18" creationId="{50E7B35D-4C07-BCC3-D246-5C620483D6FD}"/>
          </ac:spMkLst>
        </pc:spChg>
        <pc:spChg chg="add mod">
          <ac:chgData name="Ali, Syed Waqqas" userId="1b3a5f44-9498-4738-8c4e-8127257d744d" providerId="ADAL" clId="{7DD06216-A9D6-4970-9718-C16706F10283}" dt="2024-01-16T18:40:05.942" v="10256" actId="1037"/>
          <ac:spMkLst>
            <pc:docMk/>
            <pc:sldMk cId="1881462901" sldId="419"/>
            <ac:spMk id="19" creationId="{F2EB1D71-CF08-4EBA-076F-AF5926839138}"/>
          </ac:spMkLst>
        </pc:spChg>
        <pc:spChg chg="add mod">
          <ac:chgData name="Ali, Syed Waqqas" userId="1b3a5f44-9498-4738-8c4e-8127257d744d" providerId="ADAL" clId="{7DD06216-A9D6-4970-9718-C16706F10283}" dt="2024-01-16T18:40:05.942" v="10256" actId="1037"/>
          <ac:spMkLst>
            <pc:docMk/>
            <pc:sldMk cId="1881462901" sldId="419"/>
            <ac:spMk id="20" creationId="{591296AB-3D93-9424-6274-B597CC48B1D8}"/>
          </ac:spMkLst>
        </pc:spChg>
        <pc:spChg chg="add mod">
          <ac:chgData name="Ali, Syed Waqqas" userId="1b3a5f44-9498-4738-8c4e-8127257d744d" providerId="ADAL" clId="{7DD06216-A9D6-4970-9718-C16706F10283}" dt="2024-01-16T18:40:05.942" v="10256" actId="1037"/>
          <ac:spMkLst>
            <pc:docMk/>
            <pc:sldMk cId="1881462901" sldId="419"/>
            <ac:spMk id="21" creationId="{F0BC90D2-423E-F6D9-7251-5E03E852634F}"/>
          </ac:spMkLst>
        </pc:spChg>
        <pc:grpChg chg="add mod">
          <ac:chgData name="Ali, Syed Waqqas" userId="1b3a5f44-9498-4738-8c4e-8127257d744d" providerId="ADAL" clId="{7DD06216-A9D6-4970-9718-C16706F10283}" dt="2024-01-16T18:36:33.462" v="10051" actId="12788"/>
          <ac:grpSpMkLst>
            <pc:docMk/>
            <pc:sldMk cId="1881462901" sldId="419"/>
            <ac:grpSpMk id="13" creationId="{25276926-1291-81E6-B89D-0EEE075200B7}"/>
          </ac:grpSpMkLst>
        </pc:grpChg>
      </pc:sldChg>
      <pc:sldChg chg="modSp add mod">
        <pc:chgData name="Ali, Syed Waqqas" userId="1b3a5f44-9498-4738-8c4e-8127257d744d" providerId="ADAL" clId="{7DD06216-A9D6-4970-9718-C16706F10283}" dt="2024-01-16T18:40:41.303" v="10351" actId="14100"/>
        <pc:sldMkLst>
          <pc:docMk/>
          <pc:sldMk cId="1790706359" sldId="420"/>
        </pc:sldMkLst>
        <pc:spChg chg="mod">
          <ac:chgData name="Ali, Syed Waqqas" userId="1b3a5f44-9498-4738-8c4e-8127257d744d" providerId="ADAL" clId="{7DD06216-A9D6-4970-9718-C16706F10283}" dt="2024-01-16T18:40:41.303" v="10351" actId="14100"/>
          <ac:spMkLst>
            <pc:docMk/>
            <pc:sldMk cId="1790706359" sldId="42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8:41:21.045" v="10393" actId="207"/>
        <pc:sldMkLst>
          <pc:docMk/>
          <pc:sldMk cId="1640202501" sldId="421"/>
        </pc:sldMkLst>
        <pc:spChg chg="mod">
          <ac:chgData name="Ali, Syed Waqqas" userId="1b3a5f44-9498-4738-8c4e-8127257d744d" providerId="ADAL" clId="{7DD06216-A9D6-4970-9718-C16706F10283}" dt="2024-01-16T18:41:21.045" v="10393" actId="207"/>
          <ac:spMkLst>
            <pc:docMk/>
            <pc:sldMk cId="1640202501" sldId="421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7DD06216-A9D6-4970-9718-C16706F10283}" dt="2024-01-16T18:51:24.617" v="11648" actId="113"/>
        <pc:sldMkLst>
          <pc:docMk/>
          <pc:sldMk cId="1373102370" sldId="422"/>
        </pc:sldMkLst>
        <pc:spChg chg="mod">
          <ac:chgData name="Ali, Syed Waqqas" userId="1b3a5f44-9498-4738-8c4e-8127257d744d" providerId="ADAL" clId="{7DD06216-A9D6-4970-9718-C16706F10283}" dt="2024-01-16T18:42:03.740" v="10407" actId="20577"/>
          <ac:spMkLst>
            <pc:docMk/>
            <pc:sldMk cId="1373102370" sldId="422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51:24.617" v="11648" actId="113"/>
          <ac:spMkLst>
            <pc:docMk/>
            <pc:sldMk cId="1373102370" sldId="422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7DD06216-A9D6-4970-9718-C16706F10283}" dt="2024-01-16T18:44:21.431" v="10688"/>
          <ac:spMkLst>
            <pc:docMk/>
            <pc:sldMk cId="1373102370" sldId="422"/>
            <ac:spMk id="9" creationId="{543972D0-5C8F-2F51-84A5-FE48A7ED437F}"/>
          </ac:spMkLst>
        </pc:spChg>
        <pc:spChg chg="mod">
          <ac:chgData name="Ali, Syed Waqqas" userId="1b3a5f44-9498-4738-8c4e-8127257d744d" providerId="ADAL" clId="{7DD06216-A9D6-4970-9718-C16706F10283}" dt="2024-01-16T18:44:21.431" v="10688"/>
          <ac:spMkLst>
            <pc:docMk/>
            <pc:sldMk cId="1373102370" sldId="422"/>
            <ac:spMk id="11" creationId="{28243427-3E32-37F1-DFC3-D5476424C86D}"/>
          </ac:spMkLst>
        </pc:spChg>
        <pc:spChg chg="mod">
          <ac:chgData name="Ali, Syed Waqqas" userId="1b3a5f44-9498-4738-8c4e-8127257d744d" providerId="ADAL" clId="{7DD06216-A9D6-4970-9718-C16706F10283}" dt="2024-01-16T18:44:21.431" v="10688"/>
          <ac:spMkLst>
            <pc:docMk/>
            <pc:sldMk cId="1373102370" sldId="422"/>
            <ac:spMk id="12" creationId="{01866880-6540-B25C-9A03-384EA830BF5E}"/>
          </ac:spMkLst>
        </pc:spChg>
        <pc:spChg chg="mod">
          <ac:chgData name="Ali, Syed Waqqas" userId="1b3a5f44-9498-4738-8c4e-8127257d744d" providerId="ADAL" clId="{7DD06216-A9D6-4970-9718-C16706F10283}" dt="2024-01-16T18:44:21.431" v="10688"/>
          <ac:spMkLst>
            <pc:docMk/>
            <pc:sldMk cId="1373102370" sldId="422"/>
            <ac:spMk id="13" creationId="{E8343240-7CC6-3CF2-5DCF-2DC29D51D5FD}"/>
          </ac:spMkLst>
        </pc:spChg>
        <pc:spChg chg="add mod">
          <ac:chgData name="Ali, Syed Waqqas" userId="1b3a5f44-9498-4738-8c4e-8127257d744d" providerId="ADAL" clId="{7DD06216-A9D6-4970-9718-C16706F10283}" dt="2024-01-16T18:44:21.431" v="10688"/>
          <ac:spMkLst>
            <pc:docMk/>
            <pc:sldMk cId="1373102370" sldId="422"/>
            <ac:spMk id="14" creationId="{E2E88F85-24F7-BCE3-C568-202B7B328F11}"/>
          </ac:spMkLst>
        </pc:spChg>
        <pc:spChg chg="add mod">
          <ac:chgData name="Ali, Syed Waqqas" userId="1b3a5f44-9498-4738-8c4e-8127257d744d" providerId="ADAL" clId="{7DD06216-A9D6-4970-9718-C16706F10283}" dt="2024-01-16T18:45:16.532" v="10883" actId="20577"/>
          <ac:spMkLst>
            <pc:docMk/>
            <pc:sldMk cId="1373102370" sldId="422"/>
            <ac:spMk id="15" creationId="{B570A99A-C987-FAFD-884F-DE275964020C}"/>
          </ac:spMkLst>
        </pc:spChg>
        <pc:spChg chg="add mod">
          <ac:chgData name="Ali, Syed Waqqas" userId="1b3a5f44-9498-4738-8c4e-8127257d744d" providerId="ADAL" clId="{7DD06216-A9D6-4970-9718-C16706F10283}" dt="2024-01-16T18:46:18.650" v="10957" actId="1076"/>
          <ac:spMkLst>
            <pc:docMk/>
            <pc:sldMk cId="1373102370" sldId="422"/>
            <ac:spMk id="16" creationId="{23D97E23-FE81-0059-AA1D-3D7C040D8D67}"/>
          </ac:spMkLst>
        </pc:spChg>
        <pc:spChg chg="add mod">
          <ac:chgData name="Ali, Syed Waqqas" userId="1b3a5f44-9498-4738-8c4e-8127257d744d" providerId="ADAL" clId="{7DD06216-A9D6-4970-9718-C16706F10283}" dt="2024-01-16T18:47:09.667" v="10974" actId="408"/>
          <ac:spMkLst>
            <pc:docMk/>
            <pc:sldMk cId="1373102370" sldId="422"/>
            <ac:spMk id="17" creationId="{E1EEA909-B36E-6999-3F25-DC42012802CA}"/>
          </ac:spMkLst>
        </pc:spChg>
        <pc:spChg chg="add mod">
          <ac:chgData name="Ali, Syed Waqqas" userId="1b3a5f44-9498-4738-8c4e-8127257d744d" providerId="ADAL" clId="{7DD06216-A9D6-4970-9718-C16706F10283}" dt="2024-01-16T18:47:09.667" v="10974" actId="408"/>
          <ac:spMkLst>
            <pc:docMk/>
            <pc:sldMk cId="1373102370" sldId="422"/>
            <ac:spMk id="18" creationId="{4AC30097-CF96-216F-ECD1-9A52D7F4A897}"/>
          </ac:spMkLst>
        </pc:spChg>
        <pc:spChg chg="add mod">
          <ac:chgData name="Ali, Syed Waqqas" userId="1b3a5f44-9498-4738-8c4e-8127257d744d" providerId="ADAL" clId="{7DD06216-A9D6-4970-9718-C16706F10283}" dt="2024-01-16T18:47:09.667" v="10974" actId="408"/>
          <ac:spMkLst>
            <pc:docMk/>
            <pc:sldMk cId="1373102370" sldId="422"/>
            <ac:spMk id="19" creationId="{1614D9E8-0E87-6E91-DC67-814FF69FD8BA}"/>
          </ac:spMkLst>
        </pc:spChg>
        <pc:spChg chg="add mod">
          <ac:chgData name="Ali, Syed Waqqas" userId="1b3a5f44-9498-4738-8c4e-8127257d744d" providerId="ADAL" clId="{7DD06216-A9D6-4970-9718-C16706F10283}" dt="2024-01-16T18:47:20.934" v="10976" actId="20577"/>
          <ac:spMkLst>
            <pc:docMk/>
            <pc:sldMk cId="1373102370" sldId="422"/>
            <ac:spMk id="20" creationId="{9F074F81-3A48-9ECB-52FE-BCC1B12C5FB7}"/>
          </ac:spMkLst>
        </pc:spChg>
        <pc:spChg chg="add del mod">
          <ac:chgData name="Ali, Syed Waqqas" userId="1b3a5f44-9498-4738-8c4e-8127257d744d" providerId="ADAL" clId="{7DD06216-A9D6-4970-9718-C16706F10283}" dt="2024-01-16T18:46:20.973" v="10959" actId="478"/>
          <ac:spMkLst>
            <pc:docMk/>
            <pc:sldMk cId="1373102370" sldId="422"/>
            <ac:spMk id="21" creationId="{E47C28BE-1D54-57B0-D63A-52FC9CF7798C}"/>
          </ac:spMkLst>
        </pc:spChg>
        <pc:spChg chg="add del mod">
          <ac:chgData name="Ali, Syed Waqqas" userId="1b3a5f44-9498-4738-8c4e-8127257d744d" providerId="ADAL" clId="{7DD06216-A9D6-4970-9718-C16706F10283}" dt="2024-01-16T18:46:20.973" v="10959" actId="478"/>
          <ac:spMkLst>
            <pc:docMk/>
            <pc:sldMk cId="1373102370" sldId="422"/>
            <ac:spMk id="22" creationId="{62608926-2967-7BE0-74D5-DE9240426C92}"/>
          </ac:spMkLst>
        </pc:spChg>
        <pc:spChg chg="add del mod">
          <ac:chgData name="Ali, Syed Waqqas" userId="1b3a5f44-9498-4738-8c4e-8127257d744d" providerId="ADAL" clId="{7DD06216-A9D6-4970-9718-C16706F10283}" dt="2024-01-16T18:46:20.973" v="10959" actId="478"/>
          <ac:spMkLst>
            <pc:docMk/>
            <pc:sldMk cId="1373102370" sldId="422"/>
            <ac:spMk id="23" creationId="{26F15A4A-6432-69FF-8783-C5930D3053DC}"/>
          </ac:spMkLst>
        </pc:spChg>
        <pc:spChg chg="add del mod">
          <ac:chgData name="Ali, Syed Waqqas" userId="1b3a5f44-9498-4738-8c4e-8127257d744d" providerId="ADAL" clId="{7DD06216-A9D6-4970-9718-C16706F10283}" dt="2024-01-16T18:46:20.973" v="10959" actId="478"/>
          <ac:spMkLst>
            <pc:docMk/>
            <pc:sldMk cId="1373102370" sldId="422"/>
            <ac:spMk id="24" creationId="{7B86F058-3425-1153-4CB9-8E0BD1C7C224}"/>
          </ac:spMkLst>
        </pc:spChg>
        <pc:spChg chg="add del mod">
          <ac:chgData name="Ali, Syed Waqqas" userId="1b3a5f44-9498-4738-8c4e-8127257d744d" providerId="ADAL" clId="{7DD06216-A9D6-4970-9718-C16706F10283}" dt="2024-01-16T18:46:20.973" v="10959" actId="478"/>
          <ac:spMkLst>
            <pc:docMk/>
            <pc:sldMk cId="1373102370" sldId="422"/>
            <ac:spMk id="25" creationId="{ABE39DFB-61F1-9B5B-A8EB-E1C27027A20F}"/>
          </ac:spMkLst>
        </pc:spChg>
        <pc:spChg chg="add mod">
          <ac:chgData name="Ali, Syed Waqqas" userId="1b3a5f44-9498-4738-8c4e-8127257d744d" providerId="ADAL" clId="{7DD06216-A9D6-4970-9718-C16706F10283}" dt="2024-01-16T18:47:09.667" v="10974" actId="408"/>
          <ac:spMkLst>
            <pc:docMk/>
            <pc:sldMk cId="1373102370" sldId="422"/>
            <ac:spMk id="26" creationId="{17762133-9DF8-88C4-1F6B-C839F3AC901C}"/>
          </ac:spMkLst>
        </pc:spChg>
        <pc:spChg chg="add mod">
          <ac:chgData name="Ali, Syed Waqqas" userId="1b3a5f44-9498-4738-8c4e-8127257d744d" providerId="ADAL" clId="{7DD06216-A9D6-4970-9718-C16706F10283}" dt="2024-01-16T18:47:02.858" v="10973" actId="1076"/>
          <ac:spMkLst>
            <pc:docMk/>
            <pc:sldMk cId="1373102370" sldId="422"/>
            <ac:spMk id="27" creationId="{D1D70999-3330-E931-E07E-DF0396C71583}"/>
          </ac:spMkLst>
        </pc:spChg>
        <pc:grpChg chg="add mod">
          <ac:chgData name="Ali, Syed Waqqas" userId="1b3a5f44-9498-4738-8c4e-8127257d744d" providerId="ADAL" clId="{7DD06216-A9D6-4970-9718-C16706F10283}" dt="2024-01-16T18:44:21.431" v="10688"/>
          <ac:grpSpMkLst>
            <pc:docMk/>
            <pc:sldMk cId="1373102370" sldId="422"/>
            <ac:grpSpMk id="10" creationId="{94E967A8-ABDF-80F0-C51D-6A4C24FE8C05}"/>
          </ac:grpSpMkLst>
        </pc:grpChg>
      </pc:sldChg>
      <pc:sldChg chg="modSp add mod">
        <pc:chgData name="Ali, Syed Waqqas" userId="1b3a5f44-9498-4738-8c4e-8127257d744d" providerId="ADAL" clId="{7DD06216-A9D6-4970-9718-C16706F10283}" dt="2024-01-16T18:45:04.307" v="10876" actId="20577"/>
        <pc:sldMkLst>
          <pc:docMk/>
          <pc:sldMk cId="2953708747" sldId="423"/>
        </pc:sldMkLst>
        <pc:spChg chg="mod">
          <ac:chgData name="Ali, Syed Waqqas" userId="1b3a5f44-9498-4738-8c4e-8127257d744d" providerId="ADAL" clId="{7DD06216-A9D6-4970-9718-C16706F10283}" dt="2024-01-16T18:44:43.741" v="10718" actId="20577"/>
          <ac:spMkLst>
            <pc:docMk/>
            <pc:sldMk cId="2953708747" sldId="423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45:04.307" v="10876" actId="20577"/>
          <ac:spMkLst>
            <pc:docMk/>
            <pc:sldMk cId="2953708747" sldId="423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7DD06216-A9D6-4970-9718-C16706F10283}" dt="2024-01-16T18:51:37.881" v="11650" actId="113"/>
        <pc:sldMkLst>
          <pc:docMk/>
          <pc:sldMk cId="4213873808" sldId="424"/>
        </pc:sldMkLst>
        <pc:spChg chg="mod">
          <ac:chgData name="Ali, Syed Waqqas" userId="1b3a5f44-9498-4738-8c4e-8127257d744d" providerId="ADAL" clId="{7DD06216-A9D6-4970-9718-C16706F10283}" dt="2024-01-16T18:51:37.881" v="11650" actId="113"/>
          <ac:spMkLst>
            <pc:docMk/>
            <pc:sldMk cId="4213873808" sldId="424"/>
            <ac:spMk id="3" creationId="{B3B2A76D-3F08-9C2B-C3E3-4A25DA409F80}"/>
          </ac:spMkLst>
        </pc:spChg>
        <pc:spChg chg="mod">
          <ac:chgData name="Ali, Syed Waqqas" userId="1b3a5f44-9498-4738-8c4e-8127257d744d" providerId="ADAL" clId="{7DD06216-A9D6-4970-9718-C16706F10283}" dt="2024-01-16T18:47:38.204" v="10978" actId="1076"/>
          <ac:spMkLst>
            <pc:docMk/>
            <pc:sldMk cId="4213873808" sldId="424"/>
            <ac:spMk id="14" creationId="{E2E88F85-24F7-BCE3-C568-202B7B328F11}"/>
          </ac:spMkLst>
        </pc:spChg>
        <pc:spChg chg="add mod">
          <ac:chgData name="Ali, Syed Waqqas" userId="1b3a5f44-9498-4738-8c4e-8127257d744d" providerId="ADAL" clId="{7DD06216-A9D6-4970-9718-C16706F10283}" dt="2024-01-16T18:48:04.684" v="11002" actId="1076"/>
          <ac:spMkLst>
            <pc:docMk/>
            <pc:sldMk cId="4213873808" sldId="424"/>
            <ac:spMk id="21" creationId="{9C23804B-5251-A050-A2BE-A4579AC33EE5}"/>
          </ac:spMkLst>
        </pc:spChg>
      </pc:sldChg>
      <pc:sldChg chg="modSp add mod">
        <pc:chgData name="Ali, Syed Waqqas" userId="1b3a5f44-9498-4738-8c4e-8127257d744d" providerId="ADAL" clId="{7DD06216-A9D6-4970-9718-C16706F10283}" dt="2024-01-16T18:51:45.647" v="11652" actId="207"/>
        <pc:sldMkLst>
          <pc:docMk/>
          <pc:sldMk cId="2228539198" sldId="425"/>
        </pc:sldMkLst>
        <pc:spChg chg="mod">
          <ac:chgData name="Ali, Syed Waqqas" userId="1b3a5f44-9498-4738-8c4e-8127257d744d" providerId="ADAL" clId="{7DD06216-A9D6-4970-9718-C16706F10283}" dt="2024-01-16T18:51:45.647" v="11652" actId="207"/>
          <ac:spMkLst>
            <pc:docMk/>
            <pc:sldMk cId="2228539198" sldId="425"/>
            <ac:spMk id="3" creationId="{B3B2A76D-3F08-9C2B-C3E3-4A25DA409F80}"/>
          </ac:spMkLst>
        </pc:spChg>
        <pc:spChg chg="mod">
          <ac:chgData name="Ali, Syed Waqqas" userId="1b3a5f44-9498-4738-8c4e-8127257d744d" providerId="ADAL" clId="{7DD06216-A9D6-4970-9718-C16706F10283}" dt="2024-01-16T18:48:12.797" v="11043" actId="1038"/>
          <ac:spMkLst>
            <pc:docMk/>
            <pc:sldMk cId="2228539198" sldId="425"/>
            <ac:spMk id="14" creationId="{E2E88F85-24F7-BCE3-C568-202B7B328F11}"/>
          </ac:spMkLst>
        </pc:spChg>
        <pc:spChg chg="mod">
          <ac:chgData name="Ali, Syed Waqqas" userId="1b3a5f44-9498-4738-8c4e-8127257d744d" providerId="ADAL" clId="{7DD06216-A9D6-4970-9718-C16706F10283}" dt="2024-01-16T18:48:12.797" v="11043" actId="1038"/>
          <ac:spMkLst>
            <pc:docMk/>
            <pc:sldMk cId="2228539198" sldId="425"/>
            <ac:spMk id="21" creationId="{9C23804B-5251-A050-A2BE-A4579AC33EE5}"/>
          </ac:spMkLst>
        </pc:spChg>
      </pc:sldChg>
      <pc:sldChg chg="modSp add mod">
        <pc:chgData name="Ali, Syed Waqqas" userId="1b3a5f44-9498-4738-8c4e-8127257d744d" providerId="ADAL" clId="{7DD06216-A9D6-4970-9718-C16706F10283}" dt="2024-01-16T18:51:53.213" v="11654" actId="207"/>
        <pc:sldMkLst>
          <pc:docMk/>
          <pc:sldMk cId="2782158128" sldId="426"/>
        </pc:sldMkLst>
        <pc:spChg chg="mod">
          <ac:chgData name="Ali, Syed Waqqas" userId="1b3a5f44-9498-4738-8c4e-8127257d744d" providerId="ADAL" clId="{7DD06216-A9D6-4970-9718-C16706F10283}" dt="2024-01-16T18:51:53.213" v="11654" actId="207"/>
          <ac:spMkLst>
            <pc:docMk/>
            <pc:sldMk cId="2782158128" sldId="426"/>
            <ac:spMk id="3" creationId="{B3B2A76D-3F08-9C2B-C3E3-4A25DA409F80}"/>
          </ac:spMkLst>
        </pc:spChg>
        <pc:spChg chg="mod">
          <ac:chgData name="Ali, Syed Waqqas" userId="1b3a5f44-9498-4738-8c4e-8127257d744d" providerId="ADAL" clId="{7DD06216-A9D6-4970-9718-C16706F10283}" dt="2024-01-16T18:48:25.300" v="11108" actId="1037"/>
          <ac:spMkLst>
            <pc:docMk/>
            <pc:sldMk cId="2782158128" sldId="426"/>
            <ac:spMk id="14" creationId="{E2E88F85-24F7-BCE3-C568-202B7B328F11}"/>
          </ac:spMkLst>
        </pc:spChg>
        <pc:spChg chg="mod">
          <ac:chgData name="Ali, Syed Waqqas" userId="1b3a5f44-9498-4738-8c4e-8127257d744d" providerId="ADAL" clId="{7DD06216-A9D6-4970-9718-C16706F10283}" dt="2024-01-16T18:48:25.300" v="11108" actId="1037"/>
          <ac:spMkLst>
            <pc:docMk/>
            <pc:sldMk cId="2782158128" sldId="426"/>
            <ac:spMk id="21" creationId="{9C23804B-5251-A050-A2BE-A4579AC33EE5}"/>
          </ac:spMkLst>
        </pc:spChg>
      </pc:sldChg>
      <pc:sldChg chg="addSp delSp modSp add mod">
        <pc:chgData name="Ali, Syed Waqqas" userId="1b3a5f44-9498-4738-8c4e-8127257d744d" providerId="ADAL" clId="{7DD06216-A9D6-4970-9718-C16706F10283}" dt="2024-01-16T18:56:04.892" v="12487" actId="555"/>
        <pc:sldMkLst>
          <pc:docMk/>
          <pc:sldMk cId="2291896051" sldId="427"/>
        </pc:sldMkLst>
        <pc:spChg chg="mod">
          <ac:chgData name="Ali, Syed Waqqas" userId="1b3a5f44-9498-4738-8c4e-8127257d744d" providerId="ADAL" clId="{7DD06216-A9D6-4970-9718-C16706F10283}" dt="2024-01-16T18:48:50.410" v="11318" actId="1038"/>
          <ac:spMkLst>
            <pc:docMk/>
            <pc:sldMk cId="2291896051" sldId="427"/>
            <ac:spMk id="14" creationId="{E2E88F85-24F7-BCE3-C568-202B7B328F11}"/>
          </ac:spMkLst>
        </pc:spChg>
        <pc:spChg chg="del">
          <ac:chgData name="Ali, Syed Waqqas" userId="1b3a5f44-9498-4738-8c4e-8127257d744d" providerId="ADAL" clId="{7DD06216-A9D6-4970-9718-C16706F10283}" dt="2024-01-16T18:48:38.966" v="11161" actId="478"/>
          <ac:spMkLst>
            <pc:docMk/>
            <pc:sldMk cId="2291896051" sldId="427"/>
            <ac:spMk id="15" creationId="{B570A99A-C987-FAFD-884F-DE275964020C}"/>
          </ac:spMkLst>
        </pc:spChg>
        <pc:spChg chg="del">
          <ac:chgData name="Ali, Syed Waqqas" userId="1b3a5f44-9498-4738-8c4e-8127257d744d" providerId="ADAL" clId="{7DD06216-A9D6-4970-9718-C16706F10283}" dt="2024-01-16T18:48:37.088" v="11160" actId="478"/>
          <ac:spMkLst>
            <pc:docMk/>
            <pc:sldMk cId="2291896051" sldId="427"/>
            <ac:spMk id="16" creationId="{23D97E23-FE81-0059-AA1D-3D7C040D8D67}"/>
          </ac:spMkLst>
        </pc:spChg>
        <pc:spChg chg="del">
          <ac:chgData name="Ali, Syed Waqqas" userId="1b3a5f44-9498-4738-8c4e-8127257d744d" providerId="ADAL" clId="{7DD06216-A9D6-4970-9718-C16706F10283}" dt="2024-01-16T18:48:36.335" v="11159" actId="478"/>
          <ac:spMkLst>
            <pc:docMk/>
            <pc:sldMk cId="2291896051" sldId="427"/>
            <ac:spMk id="17" creationId="{E1EEA909-B36E-6999-3F25-DC42012802CA}"/>
          </ac:spMkLst>
        </pc:spChg>
        <pc:spChg chg="del">
          <ac:chgData name="Ali, Syed Waqqas" userId="1b3a5f44-9498-4738-8c4e-8127257d744d" providerId="ADAL" clId="{7DD06216-A9D6-4970-9718-C16706F10283}" dt="2024-01-16T18:48:35.731" v="11158" actId="478"/>
          <ac:spMkLst>
            <pc:docMk/>
            <pc:sldMk cId="2291896051" sldId="427"/>
            <ac:spMk id="18" creationId="{4AC30097-CF96-216F-ECD1-9A52D7F4A897}"/>
          </ac:spMkLst>
        </pc:spChg>
        <pc:spChg chg="mod">
          <ac:chgData name="Ali, Syed Waqqas" userId="1b3a5f44-9498-4738-8c4e-8127257d744d" providerId="ADAL" clId="{7DD06216-A9D6-4970-9718-C16706F10283}" dt="2024-01-16T18:48:50.410" v="11318" actId="1038"/>
          <ac:spMkLst>
            <pc:docMk/>
            <pc:sldMk cId="2291896051" sldId="427"/>
            <ac:spMk id="19" creationId="{1614D9E8-0E87-6E91-DC67-814FF69FD8BA}"/>
          </ac:spMkLst>
        </pc:spChg>
        <pc:spChg chg="mod">
          <ac:chgData name="Ali, Syed Waqqas" userId="1b3a5f44-9498-4738-8c4e-8127257d744d" providerId="ADAL" clId="{7DD06216-A9D6-4970-9718-C16706F10283}" dt="2024-01-16T18:49:22.069" v="11346" actId="555"/>
          <ac:spMkLst>
            <pc:docMk/>
            <pc:sldMk cId="2291896051" sldId="427"/>
            <ac:spMk id="20" creationId="{9F074F81-3A48-9ECB-52FE-BCC1B12C5FB7}"/>
          </ac:spMkLst>
        </pc:spChg>
        <pc:spChg chg="mod">
          <ac:chgData name="Ali, Syed Waqqas" userId="1b3a5f44-9498-4738-8c4e-8127257d744d" providerId="ADAL" clId="{7DD06216-A9D6-4970-9718-C16706F10283}" dt="2024-01-16T18:48:50.410" v="11318" actId="1038"/>
          <ac:spMkLst>
            <pc:docMk/>
            <pc:sldMk cId="2291896051" sldId="427"/>
            <ac:spMk id="21" creationId="{9C23804B-5251-A050-A2BE-A4579AC33EE5}"/>
          </ac:spMkLst>
        </pc:spChg>
        <pc:spChg chg="add mod">
          <ac:chgData name="Ali, Syed Waqqas" userId="1b3a5f44-9498-4738-8c4e-8127257d744d" providerId="ADAL" clId="{7DD06216-A9D6-4970-9718-C16706F10283}" dt="2024-01-16T18:56:04.892" v="12487" actId="555"/>
          <ac:spMkLst>
            <pc:docMk/>
            <pc:sldMk cId="2291896051" sldId="427"/>
            <ac:spMk id="22" creationId="{1EAA703A-B3E6-CF84-A260-88B8D8D10513}"/>
          </ac:spMkLst>
        </pc:spChg>
        <pc:spChg chg="add mod">
          <ac:chgData name="Ali, Syed Waqqas" userId="1b3a5f44-9498-4738-8c4e-8127257d744d" providerId="ADAL" clId="{7DD06216-A9D6-4970-9718-C16706F10283}" dt="2024-01-16T18:56:04.892" v="12487" actId="555"/>
          <ac:spMkLst>
            <pc:docMk/>
            <pc:sldMk cId="2291896051" sldId="427"/>
            <ac:spMk id="23" creationId="{78148264-5439-7693-BEBF-463D670A2C72}"/>
          </ac:spMkLst>
        </pc:spChg>
        <pc:spChg chg="add mod">
          <ac:chgData name="Ali, Syed Waqqas" userId="1b3a5f44-9498-4738-8c4e-8127257d744d" providerId="ADAL" clId="{7DD06216-A9D6-4970-9718-C16706F10283}" dt="2024-01-16T18:56:04.892" v="12487" actId="555"/>
          <ac:spMkLst>
            <pc:docMk/>
            <pc:sldMk cId="2291896051" sldId="427"/>
            <ac:spMk id="24" creationId="{0018CEB8-C51B-A1B7-3D50-F117594ACABA}"/>
          </ac:spMkLst>
        </pc:spChg>
        <pc:spChg chg="mod">
          <ac:chgData name="Ali, Syed Waqqas" userId="1b3a5f44-9498-4738-8c4e-8127257d744d" providerId="ADAL" clId="{7DD06216-A9D6-4970-9718-C16706F10283}" dt="2024-01-16T18:49:24.956" v="11347" actId="408"/>
          <ac:spMkLst>
            <pc:docMk/>
            <pc:sldMk cId="2291896051" sldId="427"/>
            <ac:spMk id="26" creationId="{17762133-9DF8-88C4-1F6B-C839F3AC901C}"/>
          </ac:spMkLst>
        </pc:spChg>
        <pc:spChg chg="mod">
          <ac:chgData name="Ali, Syed Waqqas" userId="1b3a5f44-9498-4738-8c4e-8127257d744d" providerId="ADAL" clId="{7DD06216-A9D6-4970-9718-C16706F10283}" dt="2024-01-16T18:56:04.892" v="12487" actId="555"/>
          <ac:spMkLst>
            <pc:docMk/>
            <pc:sldMk cId="2291896051" sldId="427"/>
            <ac:spMk id="27" creationId="{D1D70999-3330-E931-E07E-DF0396C71583}"/>
          </ac:spMkLst>
        </pc:spChg>
      </pc:sldChg>
      <pc:sldChg chg="modSp add mod">
        <pc:chgData name="Ali, Syed Waqqas" userId="1b3a5f44-9498-4738-8c4e-8127257d744d" providerId="ADAL" clId="{7DD06216-A9D6-4970-9718-C16706F10283}" dt="2024-01-16T18:55:57.210" v="12486" actId="555"/>
        <pc:sldMkLst>
          <pc:docMk/>
          <pc:sldMk cId="2387179843" sldId="428"/>
        </pc:sldMkLst>
        <pc:spChg chg="mod">
          <ac:chgData name="Ali, Syed Waqqas" userId="1b3a5f44-9498-4738-8c4e-8127257d744d" providerId="ADAL" clId="{7DD06216-A9D6-4970-9718-C16706F10283}" dt="2024-01-16T18:49:38.011" v="11399" actId="1037"/>
          <ac:spMkLst>
            <pc:docMk/>
            <pc:sldMk cId="2387179843" sldId="428"/>
            <ac:spMk id="14" creationId="{E2E88F85-24F7-BCE3-C568-202B7B328F11}"/>
          </ac:spMkLst>
        </pc:spChg>
        <pc:spChg chg="mod">
          <ac:chgData name="Ali, Syed Waqqas" userId="1b3a5f44-9498-4738-8c4e-8127257d744d" providerId="ADAL" clId="{7DD06216-A9D6-4970-9718-C16706F10283}" dt="2024-01-16T18:49:38.011" v="11399" actId="1037"/>
          <ac:spMkLst>
            <pc:docMk/>
            <pc:sldMk cId="2387179843" sldId="428"/>
            <ac:spMk id="21" creationId="{9C23804B-5251-A050-A2BE-A4579AC33EE5}"/>
          </ac:spMkLst>
        </pc:spChg>
        <pc:spChg chg="mod">
          <ac:chgData name="Ali, Syed Waqqas" userId="1b3a5f44-9498-4738-8c4e-8127257d744d" providerId="ADAL" clId="{7DD06216-A9D6-4970-9718-C16706F10283}" dt="2024-01-16T18:55:57.210" v="12486" actId="555"/>
          <ac:spMkLst>
            <pc:docMk/>
            <pc:sldMk cId="2387179843" sldId="428"/>
            <ac:spMk id="22" creationId="{1EAA703A-B3E6-CF84-A260-88B8D8D10513}"/>
          </ac:spMkLst>
        </pc:spChg>
        <pc:spChg chg="mod">
          <ac:chgData name="Ali, Syed Waqqas" userId="1b3a5f44-9498-4738-8c4e-8127257d744d" providerId="ADAL" clId="{7DD06216-A9D6-4970-9718-C16706F10283}" dt="2024-01-16T18:55:57.210" v="12486" actId="555"/>
          <ac:spMkLst>
            <pc:docMk/>
            <pc:sldMk cId="2387179843" sldId="428"/>
            <ac:spMk id="23" creationId="{78148264-5439-7693-BEBF-463D670A2C72}"/>
          </ac:spMkLst>
        </pc:spChg>
        <pc:spChg chg="mod">
          <ac:chgData name="Ali, Syed Waqqas" userId="1b3a5f44-9498-4738-8c4e-8127257d744d" providerId="ADAL" clId="{7DD06216-A9D6-4970-9718-C16706F10283}" dt="2024-01-16T18:55:57.210" v="12486" actId="555"/>
          <ac:spMkLst>
            <pc:docMk/>
            <pc:sldMk cId="2387179843" sldId="428"/>
            <ac:spMk id="24" creationId="{0018CEB8-C51B-A1B7-3D50-F117594ACABA}"/>
          </ac:spMkLst>
        </pc:spChg>
        <pc:spChg chg="mod">
          <ac:chgData name="Ali, Syed Waqqas" userId="1b3a5f44-9498-4738-8c4e-8127257d744d" providerId="ADAL" clId="{7DD06216-A9D6-4970-9718-C16706F10283}" dt="2024-01-16T18:55:57.210" v="12486" actId="555"/>
          <ac:spMkLst>
            <pc:docMk/>
            <pc:sldMk cId="2387179843" sldId="428"/>
            <ac:spMk id="27" creationId="{D1D70999-3330-E931-E07E-DF0396C71583}"/>
          </ac:spMkLst>
        </pc:spChg>
      </pc:sldChg>
      <pc:sldChg chg="modSp add mod">
        <pc:chgData name="Ali, Syed Waqqas" userId="1b3a5f44-9498-4738-8c4e-8127257d744d" providerId="ADAL" clId="{7DD06216-A9D6-4970-9718-C16706F10283}" dt="2024-01-16T18:55:47.832" v="12485" actId="555"/>
        <pc:sldMkLst>
          <pc:docMk/>
          <pc:sldMk cId="505459449" sldId="429"/>
        </pc:sldMkLst>
        <pc:spChg chg="mod">
          <ac:chgData name="Ali, Syed Waqqas" userId="1b3a5f44-9498-4738-8c4e-8127257d744d" providerId="ADAL" clId="{7DD06216-A9D6-4970-9718-C16706F10283}" dt="2024-01-16T18:49:47.599" v="11469" actId="1037"/>
          <ac:spMkLst>
            <pc:docMk/>
            <pc:sldMk cId="505459449" sldId="429"/>
            <ac:spMk id="14" creationId="{E2E88F85-24F7-BCE3-C568-202B7B328F11}"/>
          </ac:spMkLst>
        </pc:spChg>
        <pc:spChg chg="mod">
          <ac:chgData name="Ali, Syed Waqqas" userId="1b3a5f44-9498-4738-8c4e-8127257d744d" providerId="ADAL" clId="{7DD06216-A9D6-4970-9718-C16706F10283}" dt="2024-01-16T18:49:47.599" v="11469" actId="1037"/>
          <ac:spMkLst>
            <pc:docMk/>
            <pc:sldMk cId="505459449" sldId="429"/>
            <ac:spMk id="21" creationId="{9C23804B-5251-A050-A2BE-A4579AC33EE5}"/>
          </ac:spMkLst>
        </pc:spChg>
        <pc:spChg chg="mod">
          <ac:chgData name="Ali, Syed Waqqas" userId="1b3a5f44-9498-4738-8c4e-8127257d744d" providerId="ADAL" clId="{7DD06216-A9D6-4970-9718-C16706F10283}" dt="2024-01-16T18:55:47.832" v="12485" actId="555"/>
          <ac:spMkLst>
            <pc:docMk/>
            <pc:sldMk cId="505459449" sldId="429"/>
            <ac:spMk id="22" creationId="{1EAA703A-B3E6-CF84-A260-88B8D8D10513}"/>
          </ac:spMkLst>
        </pc:spChg>
        <pc:spChg chg="mod">
          <ac:chgData name="Ali, Syed Waqqas" userId="1b3a5f44-9498-4738-8c4e-8127257d744d" providerId="ADAL" clId="{7DD06216-A9D6-4970-9718-C16706F10283}" dt="2024-01-16T18:55:47.832" v="12485" actId="555"/>
          <ac:spMkLst>
            <pc:docMk/>
            <pc:sldMk cId="505459449" sldId="429"/>
            <ac:spMk id="23" creationId="{78148264-5439-7693-BEBF-463D670A2C72}"/>
          </ac:spMkLst>
        </pc:spChg>
        <pc:spChg chg="mod">
          <ac:chgData name="Ali, Syed Waqqas" userId="1b3a5f44-9498-4738-8c4e-8127257d744d" providerId="ADAL" clId="{7DD06216-A9D6-4970-9718-C16706F10283}" dt="2024-01-16T18:55:47.832" v="12485" actId="555"/>
          <ac:spMkLst>
            <pc:docMk/>
            <pc:sldMk cId="505459449" sldId="429"/>
            <ac:spMk id="24" creationId="{0018CEB8-C51B-A1B7-3D50-F117594ACABA}"/>
          </ac:spMkLst>
        </pc:spChg>
        <pc:spChg chg="mod">
          <ac:chgData name="Ali, Syed Waqqas" userId="1b3a5f44-9498-4738-8c4e-8127257d744d" providerId="ADAL" clId="{7DD06216-A9D6-4970-9718-C16706F10283}" dt="2024-01-16T18:55:47.832" v="12485" actId="555"/>
          <ac:spMkLst>
            <pc:docMk/>
            <pc:sldMk cId="505459449" sldId="429"/>
            <ac:spMk id="27" creationId="{D1D70999-3330-E931-E07E-DF0396C71583}"/>
          </ac:spMkLst>
        </pc:spChg>
      </pc:sldChg>
      <pc:sldChg chg="modSp add mod">
        <pc:chgData name="Ali, Syed Waqqas" userId="1b3a5f44-9498-4738-8c4e-8127257d744d" providerId="ADAL" clId="{7DD06216-A9D6-4970-9718-C16706F10283}" dt="2024-01-16T18:53:16.483" v="11874" actId="20577"/>
        <pc:sldMkLst>
          <pc:docMk/>
          <pc:sldMk cId="2566731289" sldId="430"/>
        </pc:sldMkLst>
        <pc:spChg chg="mod">
          <ac:chgData name="Ali, Syed Waqqas" userId="1b3a5f44-9498-4738-8c4e-8127257d744d" providerId="ADAL" clId="{7DD06216-A9D6-4970-9718-C16706F10283}" dt="2024-01-16T18:52:36.833" v="11701" actId="20577"/>
          <ac:spMkLst>
            <pc:docMk/>
            <pc:sldMk cId="2566731289" sldId="430"/>
            <ac:spMk id="2" creationId="{7941C4D4-39FE-4935-5E75-41F4E4B94491}"/>
          </ac:spMkLst>
        </pc:spChg>
        <pc:spChg chg="mod">
          <ac:chgData name="Ali, Syed Waqqas" userId="1b3a5f44-9498-4738-8c4e-8127257d744d" providerId="ADAL" clId="{7DD06216-A9D6-4970-9718-C16706F10283}" dt="2024-01-16T18:53:16.483" v="11874" actId="20577"/>
          <ac:spMkLst>
            <pc:docMk/>
            <pc:sldMk cId="2566731289" sldId="430"/>
            <ac:spMk id="3" creationId="{CD25B33D-4588-828C-A6BD-8326B33B6334}"/>
          </ac:spMkLst>
        </pc:spChg>
      </pc:sldChg>
      <pc:sldChg chg="modSp add mod">
        <pc:chgData name="Ali, Syed Waqqas" userId="1b3a5f44-9498-4738-8c4e-8127257d744d" providerId="ADAL" clId="{7DD06216-A9D6-4970-9718-C16706F10283}" dt="2024-01-16T18:53:20.619" v="11875" actId="20577"/>
        <pc:sldMkLst>
          <pc:docMk/>
          <pc:sldMk cId="2916521571" sldId="431"/>
        </pc:sldMkLst>
        <pc:spChg chg="mod">
          <ac:chgData name="Ali, Syed Waqqas" userId="1b3a5f44-9498-4738-8c4e-8127257d744d" providerId="ADAL" clId="{7DD06216-A9D6-4970-9718-C16706F10283}" dt="2024-01-16T18:53:20.619" v="11875" actId="20577"/>
          <ac:spMkLst>
            <pc:docMk/>
            <pc:sldMk cId="2916521571" sldId="431"/>
            <ac:spMk id="3" creationId="{CD25B33D-4588-828C-A6BD-8326B33B6334}"/>
          </ac:spMkLst>
        </pc:spChg>
      </pc:sldChg>
      <pc:sldChg chg="modSp add mod">
        <pc:chgData name="Ali, Syed Waqqas" userId="1b3a5f44-9498-4738-8c4e-8127257d744d" providerId="ADAL" clId="{7DD06216-A9D6-4970-9718-C16706F10283}" dt="2024-01-16T18:54:03.969" v="12091" actId="20577"/>
        <pc:sldMkLst>
          <pc:docMk/>
          <pc:sldMk cId="1657583411" sldId="432"/>
        </pc:sldMkLst>
        <pc:spChg chg="mod">
          <ac:chgData name="Ali, Syed Waqqas" userId="1b3a5f44-9498-4738-8c4e-8127257d744d" providerId="ADAL" clId="{7DD06216-A9D6-4970-9718-C16706F10283}" dt="2024-01-16T18:54:03.969" v="12091" actId="20577"/>
          <ac:spMkLst>
            <pc:docMk/>
            <pc:sldMk cId="1657583411" sldId="432"/>
            <ac:spMk id="3" creationId="{CD25B33D-4588-828C-A6BD-8326B33B6334}"/>
          </ac:spMkLst>
        </pc:spChg>
      </pc:sldChg>
      <pc:sldChg chg="modSp add mod">
        <pc:chgData name="Ali, Syed Waqqas" userId="1b3a5f44-9498-4738-8c4e-8127257d744d" providerId="ADAL" clId="{7DD06216-A9D6-4970-9718-C16706F10283}" dt="2024-01-16T18:54:23.460" v="12242" actId="20577"/>
        <pc:sldMkLst>
          <pc:docMk/>
          <pc:sldMk cId="2400925484" sldId="433"/>
        </pc:sldMkLst>
        <pc:spChg chg="mod">
          <ac:chgData name="Ali, Syed Waqqas" userId="1b3a5f44-9498-4738-8c4e-8127257d744d" providerId="ADAL" clId="{7DD06216-A9D6-4970-9718-C16706F10283}" dt="2024-01-16T18:54:23.460" v="12242" actId="20577"/>
          <ac:spMkLst>
            <pc:docMk/>
            <pc:sldMk cId="2400925484" sldId="433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7DD06216-A9D6-4970-9718-C16706F10283}" dt="2024-01-16T18:55:11.685" v="12480" actId="20577"/>
        <pc:sldMkLst>
          <pc:docMk/>
          <pc:sldMk cId="4198256154" sldId="434"/>
        </pc:sldMkLst>
        <pc:spChg chg="mod">
          <ac:chgData name="Ali, Syed Waqqas" userId="1b3a5f44-9498-4738-8c4e-8127257d744d" providerId="ADAL" clId="{7DD06216-A9D6-4970-9718-C16706F10283}" dt="2024-01-16T18:54:33.394" v="12267" actId="20577"/>
          <ac:spMkLst>
            <pc:docMk/>
            <pc:sldMk cId="4198256154" sldId="434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55:11.685" v="12480" actId="20577"/>
          <ac:spMkLst>
            <pc:docMk/>
            <pc:sldMk cId="4198256154" sldId="434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7DD06216-A9D6-4970-9718-C16706F10283}" dt="2024-01-16T18:57:46.839" v="12685" actId="20577"/>
        <pc:sldMkLst>
          <pc:docMk/>
          <pc:sldMk cId="3797157670" sldId="435"/>
        </pc:sldMkLst>
        <pc:spChg chg="mod">
          <ac:chgData name="Ali, Syed Waqqas" userId="1b3a5f44-9498-4738-8c4e-8127257d744d" providerId="ADAL" clId="{7DD06216-A9D6-4970-9718-C16706F10283}" dt="2024-01-16T18:57:46.839" v="12685" actId="20577"/>
          <ac:spMkLst>
            <pc:docMk/>
            <pc:sldMk cId="3797157670" sldId="435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7DD06216-A9D6-4970-9718-C16706F10283}" dt="2024-01-16T18:56:47.163" v="12511" actId="1035"/>
          <ac:spMkLst>
            <pc:docMk/>
            <pc:sldMk cId="3797157670" sldId="435"/>
            <ac:spMk id="9" creationId="{CB7A3785-CEE7-282F-E3F0-96380474D814}"/>
          </ac:spMkLst>
        </pc:spChg>
        <pc:spChg chg="add mod">
          <ac:chgData name="Ali, Syed Waqqas" userId="1b3a5f44-9498-4738-8c4e-8127257d744d" providerId="ADAL" clId="{7DD06216-A9D6-4970-9718-C16706F10283}" dt="2024-01-16T18:56:47.163" v="12511" actId="1035"/>
          <ac:spMkLst>
            <pc:docMk/>
            <pc:sldMk cId="3797157670" sldId="435"/>
            <ac:spMk id="10" creationId="{6B52DE03-0C93-D5CD-9601-378A905CD536}"/>
          </ac:spMkLst>
        </pc:spChg>
        <pc:spChg chg="add mod">
          <ac:chgData name="Ali, Syed Waqqas" userId="1b3a5f44-9498-4738-8c4e-8127257d744d" providerId="ADAL" clId="{7DD06216-A9D6-4970-9718-C16706F10283}" dt="2024-01-16T18:56:47.163" v="12511" actId="1035"/>
          <ac:spMkLst>
            <pc:docMk/>
            <pc:sldMk cId="3797157670" sldId="435"/>
            <ac:spMk id="11" creationId="{0FE1B0AF-F652-B0C1-E03A-773D12B2AAC1}"/>
          </ac:spMkLst>
        </pc:spChg>
        <pc:spChg chg="add mod">
          <ac:chgData name="Ali, Syed Waqqas" userId="1b3a5f44-9498-4738-8c4e-8127257d744d" providerId="ADAL" clId="{7DD06216-A9D6-4970-9718-C16706F10283}" dt="2024-01-16T18:56:47.163" v="12511" actId="1035"/>
          <ac:spMkLst>
            <pc:docMk/>
            <pc:sldMk cId="3797157670" sldId="435"/>
            <ac:spMk id="12" creationId="{F43699B9-D4F9-D0D0-2294-AD19B1B3D697}"/>
          </ac:spMkLst>
        </pc:spChg>
        <pc:spChg chg="add mod">
          <ac:chgData name="Ali, Syed Waqqas" userId="1b3a5f44-9498-4738-8c4e-8127257d744d" providerId="ADAL" clId="{7DD06216-A9D6-4970-9718-C16706F10283}" dt="2024-01-16T18:56:47.163" v="12511" actId="1035"/>
          <ac:spMkLst>
            <pc:docMk/>
            <pc:sldMk cId="3797157670" sldId="435"/>
            <ac:spMk id="13" creationId="{EFEF51CB-1891-CAB4-43D4-AA3C170F38A4}"/>
          </ac:spMkLst>
        </pc:spChg>
        <pc:spChg chg="add del mod">
          <ac:chgData name="Ali, Syed Waqqas" userId="1b3a5f44-9498-4738-8c4e-8127257d744d" providerId="ADAL" clId="{7DD06216-A9D6-4970-9718-C16706F10283}" dt="2024-01-16T18:57:22.121" v="12528" actId="478"/>
          <ac:spMkLst>
            <pc:docMk/>
            <pc:sldMk cId="3797157670" sldId="435"/>
            <ac:spMk id="14" creationId="{9115C135-0625-A5CC-D0B6-59F79B6B63E9}"/>
          </ac:spMkLst>
        </pc:spChg>
      </pc:sldChg>
      <pc:sldChg chg="modSp add mod">
        <pc:chgData name="Ali, Syed Waqqas" userId="1b3a5f44-9498-4738-8c4e-8127257d744d" providerId="ADAL" clId="{7DD06216-A9D6-4970-9718-C16706F10283}" dt="2024-01-16T18:57:57.403" v="12735" actId="20577"/>
        <pc:sldMkLst>
          <pc:docMk/>
          <pc:sldMk cId="3572890979" sldId="436"/>
        </pc:sldMkLst>
        <pc:spChg chg="mod">
          <ac:chgData name="Ali, Syed Waqqas" userId="1b3a5f44-9498-4738-8c4e-8127257d744d" providerId="ADAL" clId="{7DD06216-A9D6-4970-9718-C16706F10283}" dt="2024-01-16T18:57:57.403" v="12735" actId="20577"/>
          <ac:spMkLst>
            <pc:docMk/>
            <pc:sldMk cId="3572890979" sldId="436"/>
            <ac:spMk id="3" creationId="{B3B2A76D-3F08-9C2B-C3E3-4A25DA409F80}"/>
          </ac:spMkLst>
        </pc:spChg>
      </pc:sldChg>
      <pc:sldChg chg="delSp modSp add mod">
        <pc:chgData name="Ali, Syed Waqqas" userId="1b3a5f44-9498-4738-8c4e-8127257d744d" providerId="ADAL" clId="{7DD06216-A9D6-4970-9718-C16706F10283}" dt="2024-01-16T18:59:43.888" v="13216" actId="20577"/>
        <pc:sldMkLst>
          <pc:docMk/>
          <pc:sldMk cId="2682682986" sldId="437"/>
        </pc:sldMkLst>
        <pc:spChg chg="mod">
          <ac:chgData name="Ali, Syed Waqqas" userId="1b3a5f44-9498-4738-8c4e-8127257d744d" providerId="ADAL" clId="{7DD06216-A9D6-4970-9718-C16706F10283}" dt="2024-01-16T18:58:20.839" v="12811" actId="20577"/>
          <ac:spMkLst>
            <pc:docMk/>
            <pc:sldMk cId="2682682986" sldId="437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59:43.888" v="13216" actId="20577"/>
          <ac:spMkLst>
            <pc:docMk/>
            <pc:sldMk cId="2682682986" sldId="437"/>
            <ac:spMk id="3" creationId="{B3B2A76D-3F08-9C2B-C3E3-4A25DA409F80}"/>
          </ac:spMkLst>
        </pc:spChg>
        <pc:spChg chg="mod">
          <ac:chgData name="Ali, Syed Waqqas" userId="1b3a5f44-9498-4738-8c4e-8127257d744d" providerId="ADAL" clId="{7DD06216-A9D6-4970-9718-C16706F10283}" dt="2024-01-16T18:58:39.704" v="12897" actId="1036"/>
          <ac:spMkLst>
            <pc:docMk/>
            <pc:sldMk cId="2682682986" sldId="437"/>
            <ac:spMk id="9" creationId="{CB7A3785-CEE7-282F-E3F0-96380474D814}"/>
          </ac:spMkLst>
        </pc:spChg>
        <pc:spChg chg="mod">
          <ac:chgData name="Ali, Syed Waqqas" userId="1b3a5f44-9498-4738-8c4e-8127257d744d" providerId="ADAL" clId="{7DD06216-A9D6-4970-9718-C16706F10283}" dt="2024-01-16T18:58:39.704" v="12897" actId="1036"/>
          <ac:spMkLst>
            <pc:docMk/>
            <pc:sldMk cId="2682682986" sldId="437"/>
            <ac:spMk id="10" creationId="{6B52DE03-0C93-D5CD-9601-378A905CD536}"/>
          </ac:spMkLst>
        </pc:spChg>
        <pc:spChg chg="mod">
          <ac:chgData name="Ali, Syed Waqqas" userId="1b3a5f44-9498-4738-8c4e-8127257d744d" providerId="ADAL" clId="{7DD06216-A9D6-4970-9718-C16706F10283}" dt="2024-01-16T18:58:39.704" v="12897" actId="1036"/>
          <ac:spMkLst>
            <pc:docMk/>
            <pc:sldMk cId="2682682986" sldId="437"/>
            <ac:spMk id="11" creationId="{0FE1B0AF-F652-B0C1-E03A-773D12B2AAC1}"/>
          </ac:spMkLst>
        </pc:spChg>
        <pc:spChg chg="mod">
          <ac:chgData name="Ali, Syed Waqqas" userId="1b3a5f44-9498-4738-8c4e-8127257d744d" providerId="ADAL" clId="{7DD06216-A9D6-4970-9718-C16706F10283}" dt="2024-01-16T18:58:39.704" v="12897" actId="1036"/>
          <ac:spMkLst>
            <pc:docMk/>
            <pc:sldMk cId="2682682986" sldId="437"/>
            <ac:spMk id="12" creationId="{F43699B9-D4F9-D0D0-2294-AD19B1B3D697}"/>
          </ac:spMkLst>
        </pc:spChg>
        <pc:spChg chg="mod">
          <ac:chgData name="Ali, Syed Waqqas" userId="1b3a5f44-9498-4738-8c4e-8127257d744d" providerId="ADAL" clId="{7DD06216-A9D6-4970-9718-C16706F10283}" dt="2024-01-16T18:58:39.704" v="12897" actId="1036"/>
          <ac:spMkLst>
            <pc:docMk/>
            <pc:sldMk cId="2682682986" sldId="437"/>
            <ac:spMk id="13" creationId="{EFEF51CB-1891-CAB4-43D4-AA3C170F38A4}"/>
          </ac:spMkLst>
        </pc:spChg>
        <pc:spChg chg="del">
          <ac:chgData name="Ali, Syed Waqqas" userId="1b3a5f44-9498-4738-8c4e-8127257d744d" providerId="ADAL" clId="{7DD06216-A9D6-4970-9718-C16706F10283}" dt="2024-01-16T18:58:27.149" v="12812" actId="478"/>
          <ac:spMkLst>
            <pc:docMk/>
            <pc:sldMk cId="2682682986" sldId="437"/>
            <ac:spMk id="14" creationId="{9115C135-0625-A5CC-D0B6-59F79B6B63E9}"/>
          </ac:spMkLst>
        </pc:spChg>
      </pc:sldChg>
      <pc:sldChg chg="modSp add mod">
        <pc:chgData name="Ali, Syed Waqqas" userId="1b3a5f44-9498-4738-8c4e-8127257d744d" providerId="ADAL" clId="{7DD06216-A9D6-4970-9718-C16706F10283}" dt="2024-01-16T19:02:06.580" v="13670" actId="20577"/>
        <pc:sldMkLst>
          <pc:docMk/>
          <pc:sldMk cId="342957686" sldId="438"/>
        </pc:sldMkLst>
        <pc:spChg chg="mod">
          <ac:chgData name="Ali, Syed Waqqas" userId="1b3a5f44-9498-4738-8c4e-8127257d744d" providerId="ADAL" clId="{7DD06216-A9D6-4970-9718-C16706F10283}" dt="2024-01-16T19:00:05.781" v="13266" actId="5793"/>
          <ac:spMkLst>
            <pc:docMk/>
            <pc:sldMk cId="342957686" sldId="438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9:02:06.580" v="13670" actId="20577"/>
          <ac:spMkLst>
            <pc:docMk/>
            <pc:sldMk cId="342957686" sldId="43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20:14:06.426" v="13734" actId="20577"/>
        <pc:sldMkLst>
          <pc:docMk/>
          <pc:sldMk cId="3569029385" sldId="439"/>
        </pc:sldMkLst>
        <pc:spChg chg="mod">
          <ac:chgData name="Ali, Syed Waqqas" userId="1b3a5f44-9498-4738-8c4e-8127257d744d" providerId="ADAL" clId="{7DD06216-A9D6-4970-9718-C16706F10283}" dt="2024-01-16T20:14:06.426" v="13734" actId="20577"/>
          <ac:spMkLst>
            <pc:docMk/>
            <pc:sldMk cId="3569029385" sldId="439"/>
            <ac:spMk id="2" creationId="{B5D19C15-72DF-16C9-E8B1-668BC2A4A015}"/>
          </ac:spMkLst>
        </pc:spChg>
      </pc:sldChg>
    </pc:docChg>
  </pc:docChgLst>
  <pc:docChgLst>
    <pc:chgData name="Ali, Syed Waqqas" userId="1b3a5f44-9498-4738-8c4e-8127257d744d" providerId="ADAL" clId="{333D0230-FC68-4068-939E-D874E3973489}"/>
    <pc:docChg chg="undo custSel addSld delSld modSld">
      <pc:chgData name="Ali, Syed Waqqas" userId="1b3a5f44-9498-4738-8c4e-8127257d744d" providerId="ADAL" clId="{333D0230-FC68-4068-939E-D874E3973489}" dt="2024-01-16T00:12:04.965" v="5414" actId="20577"/>
      <pc:docMkLst>
        <pc:docMk/>
      </pc:docMkLst>
      <pc:sldChg chg="modSp mod">
        <pc:chgData name="Ali, Syed Waqqas" userId="1b3a5f44-9498-4738-8c4e-8127257d744d" providerId="ADAL" clId="{333D0230-FC68-4068-939E-D874E3973489}" dt="2024-01-08T20:47:06.669" v="57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333D0230-FC68-4068-939E-D874E3973489}" dt="2024-01-08T20:47:06.669" v="57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004102819" sldId="261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42842453" sldId="262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855176661" sldId="263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4088510983" sldId="264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638120062" sldId="265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97857732" sldId="266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613913161" sldId="267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627690981" sldId="268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663719387" sldId="269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1127771605" sldId="270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437116191" sldId="272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439768533" sldId="273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1382307380" sldId="274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4279838001" sldId="275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711048004" sldId="276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120674221" sldId="277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051113783" sldId="278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045837468" sldId="279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898362502" sldId="280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1643959276" sldId="281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889487961" sldId="282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702377547" sldId="283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122608998" sldId="284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854512771" sldId="285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342622368" sldId="286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924849995" sldId="287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04606745" sldId="289"/>
        </pc:sldMkLst>
      </pc:sldChg>
      <pc:sldChg chg="modSp add mod">
        <pc:chgData name="Ali, Syed Waqqas" userId="1b3a5f44-9498-4738-8c4e-8127257d744d" providerId="ADAL" clId="{333D0230-FC68-4068-939E-D874E3973489}" dt="2024-01-09T03:51:41.826" v="1604" actId="20577"/>
        <pc:sldMkLst>
          <pc:docMk/>
          <pc:sldMk cId="2177196264" sldId="289"/>
        </pc:sldMkLst>
        <pc:spChg chg="mod">
          <ac:chgData name="Ali, Syed Waqqas" userId="1b3a5f44-9498-4738-8c4e-8127257d744d" providerId="ADAL" clId="{333D0230-FC68-4068-939E-D874E3973489}" dt="2024-01-09T03:37:32.737" v="74" actId="20577"/>
          <ac:spMkLst>
            <pc:docMk/>
            <pc:sldMk cId="2177196264" sldId="289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09T03:51:41.826" v="1604" actId="20577"/>
          <ac:spMkLst>
            <pc:docMk/>
            <pc:sldMk cId="2177196264" sldId="289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333D0230-FC68-4068-939E-D874E3973489}" dt="2024-01-16T00:01:45.449" v="5352" actId="20577"/>
        <pc:sldMkLst>
          <pc:docMk/>
          <pc:sldMk cId="963507995" sldId="290"/>
        </pc:sldMkLst>
        <pc:spChg chg="mod">
          <ac:chgData name="Ali, Syed Waqqas" userId="1b3a5f44-9498-4738-8c4e-8127257d744d" providerId="ADAL" clId="{333D0230-FC68-4068-939E-D874E3973489}" dt="2024-01-09T03:38:19.663" v="227" actId="20577"/>
          <ac:spMkLst>
            <pc:docMk/>
            <pc:sldMk cId="963507995" sldId="290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16T00:01:45.449" v="5352" actId="20577"/>
          <ac:spMkLst>
            <pc:docMk/>
            <pc:sldMk cId="963507995" sldId="29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673422867" sldId="290"/>
        </pc:sldMkLst>
      </pc:sldChg>
      <pc:sldChg chg="addSp modSp add mod">
        <pc:chgData name="Ali, Syed Waqqas" userId="1b3a5f44-9498-4738-8c4e-8127257d744d" providerId="ADAL" clId="{333D0230-FC68-4068-939E-D874E3973489}" dt="2024-01-09T03:45:23.083" v="1186" actId="20577"/>
        <pc:sldMkLst>
          <pc:docMk/>
          <pc:sldMk cId="516525457" sldId="291"/>
        </pc:sldMkLst>
        <pc:spChg chg="mod">
          <ac:chgData name="Ali, Syed Waqqas" userId="1b3a5f44-9498-4738-8c4e-8127257d744d" providerId="ADAL" clId="{333D0230-FC68-4068-939E-D874E3973489}" dt="2024-01-09T03:45:23.083" v="1186" actId="20577"/>
          <ac:spMkLst>
            <pc:docMk/>
            <pc:sldMk cId="516525457" sldId="291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09T03:43:27.580" v="833" actId="1036"/>
          <ac:spMkLst>
            <pc:docMk/>
            <pc:sldMk cId="516525457" sldId="291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333D0230-FC68-4068-939E-D874E3973489}" dt="2024-01-09T03:43:11.617" v="780" actId="1035"/>
          <ac:spMkLst>
            <pc:docMk/>
            <pc:sldMk cId="516525457" sldId="291"/>
            <ac:spMk id="9" creationId="{1DCA097E-D2FB-A0F9-62F9-91F6A06142F6}"/>
          </ac:spMkLst>
        </pc:spChg>
        <pc:spChg chg="add mod">
          <ac:chgData name="Ali, Syed Waqqas" userId="1b3a5f44-9498-4738-8c4e-8127257d744d" providerId="ADAL" clId="{333D0230-FC68-4068-939E-D874E3973489}" dt="2024-01-09T03:43:11.617" v="780" actId="1035"/>
          <ac:spMkLst>
            <pc:docMk/>
            <pc:sldMk cId="516525457" sldId="291"/>
            <ac:spMk id="10" creationId="{CC8C7687-5BC3-018A-258B-E029B28BE974}"/>
          </ac:spMkLst>
        </pc:spChg>
        <pc:spChg chg="add mod">
          <ac:chgData name="Ali, Syed Waqqas" userId="1b3a5f44-9498-4738-8c4e-8127257d744d" providerId="ADAL" clId="{333D0230-FC68-4068-939E-D874E3973489}" dt="2024-01-09T03:43:24.706" v="829" actId="1035"/>
          <ac:spMkLst>
            <pc:docMk/>
            <pc:sldMk cId="516525457" sldId="291"/>
            <ac:spMk id="11" creationId="{122711ED-9C6E-12FE-DB3B-2D2C1A610671}"/>
          </ac:spMkLst>
        </pc:spChg>
        <pc:spChg chg="add mod">
          <ac:chgData name="Ali, Syed Waqqas" userId="1b3a5f44-9498-4738-8c4e-8127257d744d" providerId="ADAL" clId="{333D0230-FC68-4068-939E-D874E3973489}" dt="2024-01-09T03:41:25.488" v="727" actId="1076"/>
          <ac:spMkLst>
            <pc:docMk/>
            <pc:sldMk cId="516525457" sldId="291"/>
            <ac:spMk id="12" creationId="{1CE00DB1-7E19-AF53-EBE8-6DEB60A0A3B1}"/>
          </ac:spMkLst>
        </pc:spChg>
        <pc:spChg chg="add mod">
          <ac:chgData name="Ali, Syed Waqqas" userId="1b3a5f44-9498-4738-8c4e-8127257d744d" providerId="ADAL" clId="{333D0230-FC68-4068-939E-D874E3973489}" dt="2024-01-09T03:41:25.488" v="727" actId="1076"/>
          <ac:spMkLst>
            <pc:docMk/>
            <pc:sldMk cId="516525457" sldId="291"/>
            <ac:spMk id="13" creationId="{B6491373-2214-2082-8FED-9991A27F1402}"/>
          </ac:spMkLst>
        </pc:spChg>
        <pc:spChg chg="add mod">
          <ac:chgData name="Ali, Syed Waqqas" userId="1b3a5f44-9498-4738-8c4e-8127257d744d" providerId="ADAL" clId="{333D0230-FC68-4068-939E-D874E3973489}" dt="2024-01-09T03:43:11.617" v="780" actId="1035"/>
          <ac:spMkLst>
            <pc:docMk/>
            <pc:sldMk cId="516525457" sldId="291"/>
            <ac:spMk id="14" creationId="{C7EA4B7B-DDEC-2A4F-A6E3-C4A326BC7FDA}"/>
          </ac:spMkLst>
        </pc:spChg>
        <pc:spChg chg="add mod">
          <ac:chgData name="Ali, Syed Waqqas" userId="1b3a5f44-9498-4738-8c4e-8127257d744d" providerId="ADAL" clId="{333D0230-FC68-4068-939E-D874E3973489}" dt="2024-01-09T03:43:23.350" v="824" actId="1035"/>
          <ac:spMkLst>
            <pc:docMk/>
            <pc:sldMk cId="516525457" sldId="291"/>
            <ac:spMk id="15" creationId="{F5DBC407-E5D0-1EB0-F255-334F8C9DBD59}"/>
          </ac:spMkLst>
        </pc:spChg>
        <pc:spChg chg="add mod">
          <ac:chgData name="Ali, Syed Waqqas" userId="1b3a5f44-9498-4738-8c4e-8127257d744d" providerId="ADAL" clId="{333D0230-FC68-4068-939E-D874E3973489}" dt="2024-01-09T03:43:28.999" v="836" actId="1035"/>
          <ac:spMkLst>
            <pc:docMk/>
            <pc:sldMk cId="516525457" sldId="291"/>
            <ac:spMk id="16" creationId="{EDA3E649-618A-EDDB-44E2-ECD06F808B36}"/>
          </ac:spMkLst>
        </pc:sp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988418522" sldId="291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477691306" sldId="292"/>
        </pc:sldMkLst>
      </pc:sldChg>
      <pc:sldChg chg="modSp add mod">
        <pc:chgData name="Ali, Syed Waqqas" userId="1b3a5f44-9498-4738-8c4e-8127257d744d" providerId="ADAL" clId="{333D0230-FC68-4068-939E-D874E3973489}" dt="2024-01-09T03:45:30.225" v="1203" actId="20577"/>
        <pc:sldMkLst>
          <pc:docMk/>
          <pc:sldMk cId="1532888033" sldId="292"/>
        </pc:sldMkLst>
        <pc:spChg chg="mod">
          <ac:chgData name="Ali, Syed Waqqas" userId="1b3a5f44-9498-4738-8c4e-8127257d744d" providerId="ADAL" clId="{333D0230-FC68-4068-939E-D874E3973489}" dt="2024-01-09T03:45:30.225" v="1203" actId="20577"/>
          <ac:spMkLst>
            <pc:docMk/>
            <pc:sldMk cId="1532888033" sldId="292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09T03:44:49.550" v="1165" actId="20577"/>
          <ac:spMkLst>
            <pc:docMk/>
            <pc:sldMk cId="1532888033" sldId="292"/>
            <ac:spMk id="3" creationId="{B3B2A76D-3F08-9C2B-C3E3-4A25DA409F80}"/>
          </ac:spMkLst>
        </pc:spChg>
        <pc:spChg chg="mod">
          <ac:chgData name="Ali, Syed Waqqas" userId="1b3a5f44-9498-4738-8c4e-8127257d744d" providerId="ADAL" clId="{333D0230-FC68-4068-939E-D874E3973489}" dt="2024-01-09T03:44:59.010" v="1178" actId="1076"/>
          <ac:spMkLst>
            <pc:docMk/>
            <pc:sldMk cId="1532888033" sldId="292"/>
            <ac:spMk id="12" creationId="{1CE00DB1-7E19-AF53-EBE8-6DEB60A0A3B1}"/>
          </ac:spMkLst>
        </pc:spChg>
        <pc:spChg chg="mod">
          <ac:chgData name="Ali, Syed Waqqas" userId="1b3a5f44-9498-4738-8c4e-8127257d744d" providerId="ADAL" clId="{333D0230-FC68-4068-939E-D874E3973489}" dt="2024-01-09T03:44:59.010" v="1178" actId="1076"/>
          <ac:spMkLst>
            <pc:docMk/>
            <pc:sldMk cId="1532888033" sldId="292"/>
            <ac:spMk id="13" creationId="{B6491373-2214-2082-8FED-9991A27F1402}"/>
          </ac:spMkLst>
        </pc:sp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501282647" sldId="293"/>
        </pc:sldMkLst>
      </pc:sldChg>
      <pc:sldChg chg="modSp add mod">
        <pc:chgData name="Ali, Syed Waqqas" userId="1b3a5f44-9498-4738-8c4e-8127257d744d" providerId="ADAL" clId="{333D0230-FC68-4068-939E-D874E3973489}" dt="2024-01-09T03:47:31.122" v="1567" actId="20577"/>
        <pc:sldMkLst>
          <pc:docMk/>
          <pc:sldMk cId="895049281" sldId="293"/>
        </pc:sldMkLst>
        <pc:spChg chg="mod">
          <ac:chgData name="Ali, Syed Waqqas" userId="1b3a5f44-9498-4738-8c4e-8127257d744d" providerId="ADAL" clId="{333D0230-FC68-4068-939E-D874E3973489}" dt="2024-01-09T03:45:34.403" v="1213" actId="20577"/>
          <ac:spMkLst>
            <pc:docMk/>
            <pc:sldMk cId="895049281" sldId="293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09T03:47:31.122" v="1567" actId="20577"/>
          <ac:spMkLst>
            <pc:docMk/>
            <pc:sldMk cId="895049281" sldId="293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333D0230-FC68-4068-939E-D874E3973489}" dt="2024-01-09T03:47:34.607" v="1573" actId="20577"/>
        <pc:sldMkLst>
          <pc:docMk/>
          <pc:sldMk cId="1980831577" sldId="294"/>
        </pc:sldMkLst>
        <pc:spChg chg="mod">
          <ac:chgData name="Ali, Syed Waqqas" userId="1b3a5f44-9498-4738-8c4e-8127257d744d" providerId="ADAL" clId="{333D0230-FC68-4068-939E-D874E3973489}" dt="2024-01-09T03:47:34.607" v="1573" actId="20577"/>
          <ac:spMkLst>
            <pc:docMk/>
            <pc:sldMk cId="1980831577" sldId="29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306367822" sldId="294"/>
        </pc:sldMkLst>
      </pc:sldChg>
      <pc:sldChg chg="modSp add mod">
        <pc:chgData name="Ali, Syed Waqqas" userId="1b3a5f44-9498-4738-8c4e-8127257d744d" providerId="ADAL" clId="{333D0230-FC68-4068-939E-D874E3973489}" dt="2024-01-09T03:48:22.440" v="1598" actId="20577"/>
        <pc:sldMkLst>
          <pc:docMk/>
          <pc:sldMk cId="480095355" sldId="295"/>
        </pc:sldMkLst>
        <pc:spChg chg="mod">
          <ac:chgData name="Ali, Syed Waqqas" userId="1b3a5f44-9498-4738-8c4e-8127257d744d" providerId="ADAL" clId="{333D0230-FC68-4068-939E-D874E3973489}" dt="2024-01-09T03:48:22.440" v="1598" actId="20577"/>
          <ac:spMkLst>
            <pc:docMk/>
            <pc:sldMk cId="480095355" sldId="295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333D0230-FC68-4068-939E-D874E3973489}" dt="2024-01-16T00:01:22.587" v="5331" actId="20577"/>
        <pc:sldMkLst>
          <pc:docMk/>
          <pc:sldMk cId="2981770450" sldId="296"/>
        </pc:sldMkLst>
        <pc:spChg chg="mod">
          <ac:chgData name="Ali, Syed Waqqas" userId="1b3a5f44-9498-4738-8c4e-8127257d744d" providerId="ADAL" clId="{333D0230-FC68-4068-939E-D874E3973489}" dt="2024-01-09T03:55:40.015" v="1629" actId="20577"/>
          <ac:spMkLst>
            <pc:docMk/>
            <pc:sldMk cId="2981770450" sldId="296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16T00:01:22.587" v="5331" actId="20577"/>
          <ac:spMkLst>
            <pc:docMk/>
            <pc:sldMk cId="2981770450" sldId="29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283488933" sldId="296"/>
        </pc:sldMkLst>
      </pc:sldChg>
      <pc:sldChg chg="modSp add mod">
        <pc:chgData name="Ali, Syed Waqqas" userId="1b3a5f44-9498-4738-8c4e-8127257d744d" providerId="ADAL" clId="{333D0230-FC68-4068-939E-D874E3973489}" dt="2024-01-09T04:13:30.987" v="2141" actId="20577"/>
        <pc:sldMkLst>
          <pc:docMk/>
          <pc:sldMk cId="2368700599" sldId="297"/>
        </pc:sldMkLst>
        <pc:spChg chg="mod">
          <ac:chgData name="Ali, Syed Waqqas" userId="1b3a5f44-9498-4738-8c4e-8127257d744d" providerId="ADAL" clId="{333D0230-FC68-4068-939E-D874E3973489}" dt="2024-01-09T04:12:57.574" v="1976" actId="20577"/>
          <ac:spMkLst>
            <pc:docMk/>
            <pc:sldMk cId="2368700599" sldId="297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09T04:13:30.987" v="2141" actId="20577"/>
          <ac:spMkLst>
            <pc:docMk/>
            <pc:sldMk cId="2368700599" sldId="29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686103335" sldId="297"/>
        </pc:sldMkLst>
      </pc:sldChg>
      <pc:sldChg chg="addSp modSp add mod">
        <pc:chgData name="Ali, Syed Waqqas" userId="1b3a5f44-9498-4738-8c4e-8127257d744d" providerId="ADAL" clId="{333D0230-FC68-4068-939E-D874E3973489}" dt="2024-01-09T04:18:38.805" v="2513" actId="2711"/>
        <pc:sldMkLst>
          <pc:docMk/>
          <pc:sldMk cId="2627193585" sldId="298"/>
        </pc:sldMkLst>
        <pc:spChg chg="mod">
          <ac:chgData name="Ali, Syed Waqqas" userId="1b3a5f44-9498-4738-8c4e-8127257d744d" providerId="ADAL" clId="{333D0230-FC68-4068-939E-D874E3973489}" dt="2024-01-09T04:15:46.783" v="2445" actId="5793"/>
          <ac:spMkLst>
            <pc:docMk/>
            <pc:sldMk cId="2627193585" sldId="298"/>
            <ac:spMk id="3" creationId="{B3B2A76D-3F08-9C2B-C3E3-4A25DA409F80}"/>
          </ac:spMkLst>
        </pc:spChg>
        <pc:graphicFrameChg chg="add mod modGraphic">
          <ac:chgData name="Ali, Syed Waqqas" userId="1b3a5f44-9498-4738-8c4e-8127257d744d" providerId="ADAL" clId="{333D0230-FC68-4068-939E-D874E3973489}" dt="2024-01-09T04:18:38.805" v="2513" actId="2711"/>
          <ac:graphicFrameMkLst>
            <pc:docMk/>
            <pc:sldMk cId="2627193585" sldId="298"/>
            <ac:graphicFrameMk id="9" creationId="{01F424D1-8170-5895-1769-E059FEAA239C}"/>
          </ac:graphicFrameMkLst>
        </pc:graphicFrame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198958262" sldId="298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1772713163" sldId="299"/>
        </pc:sldMkLst>
      </pc:sldChg>
      <pc:sldChg chg="modSp add mod">
        <pc:chgData name="Ali, Syed Waqqas" userId="1b3a5f44-9498-4738-8c4e-8127257d744d" providerId="ADAL" clId="{333D0230-FC68-4068-939E-D874E3973489}" dt="2024-01-16T00:09:17.742" v="5373" actId="20577"/>
        <pc:sldMkLst>
          <pc:docMk/>
          <pc:sldMk cId="2875657555" sldId="299"/>
        </pc:sldMkLst>
        <pc:spChg chg="mod">
          <ac:chgData name="Ali, Syed Waqqas" userId="1b3a5f44-9498-4738-8c4e-8127257d744d" providerId="ADAL" clId="{333D0230-FC68-4068-939E-D874E3973489}" dt="2024-01-09T04:20:34.739" v="2595" actId="20577"/>
          <ac:spMkLst>
            <pc:docMk/>
            <pc:sldMk cId="2875657555" sldId="299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16T00:09:17.742" v="5373" actId="20577"/>
          <ac:spMkLst>
            <pc:docMk/>
            <pc:sldMk cId="2875657555" sldId="299"/>
            <ac:spMk id="3" creationId="{B3B2A76D-3F08-9C2B-C3E3-4A25DA409F80}"/>
          </ac:spMkLst>
        </pc:spChg>
      </pc:sldChg>
      <pc:sldChg chg="modSp add del mod">
        <pc:chgData name="Ali, Syed Waqqas" userId="1b3a5f44-9498-4738-8c4e-8127257d744d" providerId="ADAL" clId="{333D0230-FC68-4068-939E-D874E3973489}" dt="2024-01-09T04:19:11.053" v="2586" actId="47"/>
        <pc:sldMkLst>
          <pc:docMk/>
          <pc:sldMk cId="2898950445" sldId="299"/>
        </pc:sldMkLst>
        <pc:spChg chg="mod">
          <ac:chgData name="Ali, Syed Waqqas" userId="1b3a5f44-9498-4738-8c4e-8127257d744d" providerId="ADAL" clId="{333D0230-FC68-4068-939E-D874E3973489}" dt="2024-01-09T04:19:08.081" v="2585" actId="20577"/>
          <ac:spMkLst>
            <pc:docMk/>
            <pc:sldMk cId="2898950445" sldId="299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333D0230-FC68-4068-939E-D874E3973489}" dt="2024-01-09T04:25:42.948" v="3380" actId="20577"/>
        <pc:sldMkLst>
          <pc:docMk/>
          <pc:sldMk cId="3038753135" sldId="300"/>
        </pc:sldMkLst>
        <pc:spChg chg="mod">
          <ac:chgData name="Ali, Syed Waqqas" userId="1b3a5f44-9498-4738-8c4e-8127257d744d" providerId="ADAL" clId="{333D0230-FC68-4068-939E-D874E3973489}" dt="2024-01-09T04:23:08.648" v="3182" actId="20577"/>
          <ac:spMkLst>
            <pc:docMk/>
            <pc:sldMk cId="3038753135" sldId="300"/>
            <ac:spMk id="2" creationId="{0F38800C-8A7D-E150-1D69-4C942110B9A3}"/>
          </ac:spMkLst>
        </pc:spChg>
        <pc:spChg chg="del mod">
          <ac:chgData name="Ali, Syed Waqqas" userId="1b3a5f44-9498-4738-8c4e-8127257d744d" providerId="ADAL" clId="{333D0230-FC68-4068-939E-D874E3973489}" dt="2024-01-09T04:23:27.889" v="3186" actId="478"/>
          <ac:spMkLst>
            <pc:docMk/>
            <pc:sldMk cId="3038753135" sldId="300"/>
            <ac:spMk id="3" creationId="{B3B2A76D-3F08-9C2B-C3E3-4A25DA409F80}"/>
          </ac:spMkLst>
        </pc:spChg>
        <pc:spChg chg="add del mod">
          <ac:chgData name="Ali, Syed Waqqas" userId="1b3a5f44-9498-4738-8c4e-8127257d744d" providerId="ADAL" clId="{333D0230-FC68-4068-939E-D874E3973489}" dt="2024-01-09T04:24:40.693" v="3212" actId="3680"/>
          <ac:spMkLst>
            <pc:docMk/>
            <pc:sldMk cId="3038753135" sldId="300"/>
            <ac:spMk id="10" creationId="{9320405B-8CAB-83D2-56A8-A02282080D52}"/>
          </ac:spMkLst>
        </pc:spChg>
        <pc:graphicFrameChg chg="mod">
          <ac:chgData name="Ali, Syed Waqqas" userId="1b3a5f44-9498-4738-8c4e-8127257d744d" providerId="ADAL" clId="{333D0230-FC68-4068-939E-D874E3973489}" dt="2024-01-09T04:23:18.349" v="3184" actId="1076"/>
          <ac:graphicFrameMkLst>
            <pc:docMk/>
            <pc:sldMk cId="3038753135" sldId="300"/>
            <ac:graphicFrameMk id="9" creationId="{01F424D1-8170-5895-1769-E059FEAA239C}"/>
          </ac:graphicFrameMkLst>
        </pc:graphicFrameChg>
        <pc:graphicFrameChg chg="add mod ord modGraphic">
          <ac:chgData name="Ali, Syed Waqqas" userId="1b3a5f44-9498-4738-8c4e-8127257d744d" providerId="ADAL" clId="{333D0230-FC68-4068-939E-D874E3973489}" dt="2024-01-09T04:25:42.948" v="3380" actId="20577"/>
          <ac:graphicFrameMkLst>
            <pc:docMk/>
            <pc:sldMk cId="3038753135" sldId="300"/>
            <ac:graphicFrameMk id="11" creationId="{3D08FA30-F9E1-0B07-A05D-3D658CF9708F}"/>
          </ac:graphicFrameMkLst>
        </pc:graphicFrameChg>
      </pc:sldChg>
      <pc:sldChg chg="modSp add mod">
        <pc:chgData name="Ali, Syed Waqqas" userId="1b3a5f44-9498-4738-8c4e-8127257d744d" providerId="ADAL" clId="{333D0230-FC68-4068-939E-D874E3973489}" dt="2024-01-09T04:37:39.564" v="3696" actId="20577"/>
        <pc:sldMkLst>
          <pc:docMk/>
          <pc:sldMk cId="2343992527" sldId="301"/>
        </pc:sldMkLst>
        <pc:spChg chg="mod">
          <ac:chgData name="Ali, Syed Waqqas" userId="1b3a5f44-9498-4738-8c4e-8127257d744d" providerId="ADAL" clId="{333D0230-FC68-4068-939E-D874E3973489}" dt="2024-01-09T04:34:26.746" v="3390" actId="20577"/>
          <ac:spMkLst>
            <pc:docMk/>
            <pc:sldMk cId="2343992527" sldId="301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09T04:37:39.564" v="3696" actId="20577"/>
          <ac:spMkLst>
            <pc:docMk/>
            <pc:sldMk cId="2343992527" sldId="301"/>
            <ac:spMk id="3" creationId="{B3B2A76D-3F08-9C2B-C3E3-4A25DA409F80}"/>
          </ac:spMkLst>
        </pc:spChg>
      </pc:sldChg>
      <pc:sldChg chg="add">
        <pc:chgData name="Ali, Syed Waqqas" userId="1b3a5f44-9498-4738-8c4e-8127257d744d" providerId="ADAL" clId="{333D0230-FC68-4068-939E-D874E3973489}" dt="2024-01-09T04:37:35.985" v="3695"/>
        <pc:sldMkLst>
          <pc:docMk/>
          <pc:sldMk cId="3133611319" sldId="302"/>
        </pc:sldMkLst>
      </pc:sldChg>
      <pc:sldChg chg="addSp delSp modSp add mod">
        <pc:chgData name="Ali, Syed Waqqas" userId="1b3a5f44-9498-4738-8c4e-8127257d744d" providerId="ADAL" clId="{333D0230-FC68-4068-939E-D874E3973489}" dt="2024-01-09T04:49:17.619" v="4013" actId="14100"/>
        <pc:sldMkLst>
          <pc:docMk/>
          <pc:sldMk cId="1346750153" sldId="303"/>
        </pc:sldMkLst>
        <pc:spChg chg="mod">
          <ac:chgData name="Ali, Syed Waqqas" userId="1b3a5f44-9498-4738-8c4e-8127257d744d" providerId="ADAL" clId="{333D0230-FC68-4068-939E-D874E3973489}" dt="2024-01-09T04:46:31.241" v="3980" actId="20577"/>
          <ac:spMkLst>
            <pc:docMk/>
            <pc:sldMk cId="1346750153" sldId="303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333D0230-FC68-4068-939E-D874E3973489}" dt="2024-01-09T04:44:49.172" v="3957" actId="1076"/>
          <ac:spMkLst>
            <pc:docMk/>
            <pc:sldMk cId="1346750153" sldId="303"/>
            <ac:spMk id="9" creationId="{4C42949E-02BD-9639-56EF-C2ED1C829232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10" creationId="{2E6DFFF7-0CB1-57BB-A461-8645B7237F51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11" creationId="{B405BB87-4AF4-6EAD-2DB0-80967150AC39}"/>
          </ac:spMkLst>
        </pc:spChg>
        <pc:spChg chg="add mod">
          <ac:chgData name="Ali, Syed Waqqas" userId="1b3a5f44-9498-4738-8c4e-8127257d744d" providerId="ADAL" clId="{333D0230-FC68-4068-939E-D874E3973489}" dt="2024-01-09T04:46:01.393" v="3966" actId="554"/>
          <ac:spMkLst>
            <pc:docMk/>
            <pc:sldMk cId="1346750153" sldId="303"/>
            <ac:spMk id="12" creationId="{E1379729-FB0A-DA62-6624-30F776301D78}"/>
          </ac:spMkLst>
        </pc:spChg>
        <pc:spChg chg="add mod">
          <ac:chgData name="Ali, Syed Waqqas" userId="1b3a5f44-9498-4738-8c4e-8127257d744d" providerId="ADAL" clId="{333D0230-FC68-4068-939E-D874E3973489}" dt="2024-01-09T04:46:01.393" v="3966" actId="554"/>
          <ac:spMkLst>
            <pc:docMk/>
            <pc:sldMk cId="1346750153" sldId="303"/>
            <ac:spMk id="13" creationId="{C24ED517-056C-89DA-B72D-E9A5970981AE}"/>
          </ac:spMkLst>
        </pc:spChg>
        <pc:spChg chg="add mod">
          <ac:chgData name="Ali, Syed Waqqas" userId="1b3a5f44-9498-4738-8c4e-8127257d744d" providerId="ADAL" clId="{333D0230-FC68-4068-939E-D874E3973489}" dt="2024-01-09T04:46:01.393" v="3966" actId="554"/>
          <ac:spMkLst>
            <pc:docMk/>
            <pc:sldMk cId="1346750153" sldId="303"/>
            <ac:spMk id="14" creationId="{E810E49D-3265-63A1-90EB-F7EC2CDA2333}"/>
          </ac:spMkLst>
        </pc:spChg>
        <pc:spChg chg="add mod">
          <ac:chgData name="Ali, Syed Waqqas" userId="1b3a5f44-9498-4738-8c4e-8127257d744d" providerId="ADAL" clId="{333D0230-FC68-4068-939E-D874E3973489}" dt="2024-01-09T04:46:01.393" v="3966" actId="554"/>
          <ac:spMkLst>
            <pc:docMk/>
            <pc:sldMk cId="1346750153" sldId="303"/>
            <ac:spMk id="15" creationId="{5DF7DCD5-431F-5BAF-0727-A1B0B93538A6}"/>
          </ac:spMkLst>
        </pc:spChg>
        <pc:spChg chg="add mod">
          <ac:chgData name="Ali, Syed Waqqas" userId="1b3a5f44-9498-4738-8c4e-8127257d744d" providerId="ADAL" clId="{333D0230-FC68-4068-939E-D874E3973489}" dt="2024-01-09T04:46:01.393" v="3966" actId="554"/>
          <ac:spMkLst>
            <pc:docMk/>
            <pc:sldMk cId="1346750153" sldId="303"/>
            <ac:spMk id="16" creationId="{271CAC0A-A253-2A0C-38DE-DD09AC6360D2}"/>
          </ac:spMkLst>
        </pc:spChg>
        <pc:spChg chg="add mod">
          <ac:chgData name="Ali, Syed Waqqas" userId="1b3a5f44-9498-4738-8c4e-8127257d744d" providerId="ADAL" clId="{333D0230-FC68-4068-939E-D874E3973489}" dt="2024-01-09T04:46:01.393" v="3966" actId="554"/>
          <ac:spMkLst>
            <pc:docMk/>
            <pc:sldMk cId="1346750153" sldId="303"/>
            <ac:spMk id="17" creationId="{9DB1F444-7029-E152-4A48-58BF1C349597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18" creationId="{67A85AB6-48E8-5A48-02C6-86E56D65FF5A}"/>
          </ac:spMkLst>
        </pc:spChg>
        <pc:spChg chg="add del mod">
          <ac:chgData name="Ali, Syed Waqqas" userId="1b3a5f44-9498-4738-8c4e-8127257d744d" providerId="ADAL" clId="{333D0230-FC68-4068-939E-D874E3973489}" dt="2024-01-09T04:40:23.816" v="3816" actId="478"/>
          <ac:spMkLst>
            <pc:docMk/>
            <pc:sldMk cId="1346750153" sldId="303"/>
            <ac:spMk id="19" creationId="{039EAFD1-2318-4A54-C806-8BD9FDD236D5}"/>
          </ac:spMkLst>
        </pc:spChg>
        <pc:spChg chg="add mod">
          <ac:chgData name="Ali, Syed Waqqas" userId="1b3a5f44-9498-4738-8c4e-8127257d744d" providerId="ADAL" clId="{333D0230-FC68-4068-939E-D874E3973489}" dt="2024-01-09T04:46:01.393" v="3966" actId="554"/>
          <ac:spMkLst>
            <pc:docMk/>
            <pc:sldMk cId="1346750153" sldId="303"/>
            <ac:spMk id="20" creationId="{C46630DB-E0BD-0E04-D4B8-2E78A841B28C}"/>
          </ac:spMkLst>
        </pc:spChg>
        <pc:spChg chg="add del mod">
          <ac:chgData name="Ali, Syed Waqqas" userId="1b3a5f44-9498-4738-8c4e-8127257d744d" providerId="ADAL" clId="{333D0230-FC68-4068-939E-D874E3973489}" dt="2024-01-09T04:42:44.278" v="3883" actId="478"/>
          <ac:spMkLst>
            <pc:docMk/>
            <pc:sldMk cId="1346750153" sldId="303"/>
            <ac:spMk id="21" creationId="{7945EC2D-7C8B-9C42-5F39-2413F48A925B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2" creationId="{1715861E-E6E3-055A-1DEE-EF913C809441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3" creationId="{08E91843-3754-5A22-3CEC-485C2051A36F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4" creationId="{1188A364-AC2D-91D9-1FBF-90BC6F3F77F7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5" creationId="{BBBB4537-F911-9403-114A-6A903CB24B0F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6" creationId="{C3FA2036-D7E9-22B5-85D3-F62DEB114E2C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7" creationId="{2598DE87-708B-4839-1735-2B7D4CC32249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8" creationId="{7B83B52D-217A-2B8A-16AC-303A1FF95DC4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9" creationId="{5E8A8638-5422-AE0F-2BC3-BCB7E0156C01}"/>
          </ac:spMkLst>
        </pc:spChg>
        <pc:spChg chg="add mod">
          <ac:chgData name="Ali, Syed Waqqas" userId="1b3a5f44-9498-4738-8c4e-8127257d744d" providerId="ADAL" clId="{333D0230-FC68-4068-939E-D874E3973489}" dt="2024-01-09T04:44:12.130" v="3947" actId="1076"/>
          <ac:spMkLst>
            <pc:docMk/>
            <pc:sldMk cId="1346750153" sldId="303"/>
            <ac:spMk id="34" creationId="{56DEC3D6-7377-E78B-26F1-530C91052BE1}"/>
          </ac:spMkLst>
        </pc:spChg>
        <pc:spChg chg="add mod">
          <ac:chgData name="Ali, Syed Waqqas" userId="1b3a5f44-9498-4738-8c4e-8127257d744d" providerId="ADAL" clId="{333D0230-FC68-4068-939E-D874E3973489}" dt="2024-01-09T04:44:40.893" v="3956" actId="692"/>
          <ac:spMkLst>
            <pc:docMk/>
            <pc:sldMk cId="1346750153" sldId="303"/>
            <ac:spMk id="35" creationId="{E3B9FD4E-275C-9E9E-6FCE-A3557E5A179A}"/>
          </ac:spMkLst>
        </pc:spChg>
        <pc:spChg chg="add del mod">
          <ac:chgData name="Ali, Syed Waqqas" userId="1b3a5f44-9498-4738-8c4e-8127257d744d" providerId="ADAL" clId="{333D0230-FC68-4068-939E-D874E3973489}" dt="2024-01-09T04:47:43.247" v="3989" actId="767"/>
          <ac:spMkLst>
            <pc:docMk/>
            <pc:sldMk cId="1346750153" sldId="303"/>
            <ac:spMk id="68" creationId="{CF5E54E6-9745-B91F-CB97-E017373A4AA3}"/>
          </ac:spMkLst>
        </pc:spChg>
        <pc:cxnChg chg="add del mod">
          <ac:chgData name="Ali, Syed Waqqas" userId="1b3a5f44-9498-4738-8c4e-8127257d744d" providerId="ADAL" clId="{333D0230-FC68-4068-939E-D874E3973489}" dt="2024-01-09T04:43:23.110" v="3893" actId="478"/>
          <ac:cxnSpMkLst>
            <pc:docMk/>
            <pc:sldMk cId="1346750153" sldId="303"/>
            <ac:cxnSpMk id="31" creationId="{876407CB-AA3E-DEDA-E567-5DA008555DDB}"/>
          </ac:cxnSpMkLst>
        </pc:cxnChg>
        <pc:cxnChg chg="add del">
          <ac:chgData name="Ali, Syed Waqqas" userId="1b3a5f44-9498-4738-8c4e-8127257d744d" providerId="ADAL" clId="{333D0230-FC68-4068-939E-D874E3973489}" dt="2024-01-09T04:43:22.503" v="3892" actId="478"/>
          <ac:cxnSpMkLst>
            <pc:docMk/>
            <pc:sldMk cId="1346750153" sldId="303"/>
            <ac:cxnSpMk id="33" creationId="{3D0BB6A6-21F8-7465-2FC7-0A39B1B6AC2F}"/>
          </ac:cxnSpMkLst>
        </pc:cxnChg>
        <pc:cxnChg chg="add">
          <ac:chgData name="Ali, Syed Waqqas" userId="1b3a5f44-9498-4738-8c4e-8127257d744d" providerId="ADAL" clId="{333D0230-FC68-4068-939E-D874E3973489}" dt="2024-01-09T04:44:56.859" v="3958" actId="11529"/>
          <ac:cxnSpMkLst>
            <pc:docMk/>
            <pc:sldMk cId="1346750153" sldId="303"/>
            <ac:cxnSpMk id="37" creationId="{9EB78751-1102-013D-717D-7964A0FBA31F}"/>
          </ac:cxnSpMkLst>
        </pc:cxnChg>
        <pc:cxnChg chg="add">
          <ac:chgData name="Ali, Syed Waqqas" userId="1b3a5f44-9498-4738-8c4e-8127257d744d" providerId="ADAL" clId="{333D0230-FC68-4068-939E-D874E3973489}" dt="2024-01-09T04:45:04.589" v="3959" actId="11529"/>
          <ac:cxnSpMkLst>
            <pc:docMk/>
            <pc:sldMk cId="1346750153" sldId="303"/>
            <ac:cxnSpMk id="39" creationId="{57E6D895-6874-8A94-3511-4AE35D622346}"/>
          </ac:cxnSpMkLst>
        </pc:cxnChg>
        <pc:cxnChg chg="add mod">
          <ac:chgData name="Ali, Syed Waqqas" userId="1b3a5f44-9498-4738-8c4e-8127257d744d" providerId="ADAL" clId="{333D0230-FC68-4068-939E-D874E3973489}" dt="2024-01-09T04:46:01.393" v="3966" actId="554"/>
          <ac:cxnSpMkLst>
            <pc:docMk/>
            <pc:sldMk cId="1346750153" sldId="303"/>
            <ac:cxnSpMk id="41" creationId="{D9857A80-C8A0-CFC8-B66E-15F430B17236}"/>
          </ac:cxnSpMkLst>
        </pc:cxnChg>
        <pc:cxnChg chg="add mod">
          <ac:chgData name="Ali, Syed Waqqas" userId="1b3a5f44-9498-4738-8c4e-8127257d744d" providerId="ADAL" clId="{333D0230-FC68-4068-939E-D874E3973489}" dt="2024-01-09T04:46:01.393" v="3966" actId="554"/>
          <ac:cxnSpMkLst>
            <pc:docMk/>
            <pc:sldMk cId="1346750153" sldId="303"/>
            <ac:cxnSpMk id="43" creationId="{154D7958-C16A-C0DB-7E8C-B3DACAEBFCBE}"/>
          </ac:cxnSpMkLst>
        </pc:cxnChg>
        <pc:cxnChg chg="add mod">
          <ac:chgData name="Ali, Syed Waqqas" userId="1b3a5f44-9498-4738-8c4e-8127257d744d" providerId="ADAL" clId="{333D0230-FC68-4068-939E-D874E3973489}" dt="2024-01-09T04:46:01.393" v="3966" actId="554"/>
          <ac:cxnSpMkLst>
            <pc:docMk/>
            <pc:sldMk cId="1346750153" sldId="303"/>
            <ac:cxnSpMk id="45" creationId="{9BBE48BF-5606-65BB-F372-626FF8E82BA5}"/>
          </ac:cxnSpMkLst>
        </pc:cxnChg>
        <pc:cxnChg chg="add mod">
          <ac:chgData name="Ali, Syed Waqqas" userId="1b3a5f44-9498-4738-8c4e-8127257d744d" providerId="ADAL" clId="{333D0230-FC68-4068-939E-D874E3973489}" dt="2024-01-09T04:46:01.393" v="3966" actId="554"/>
          <ac:cxnSpMkLst>
            <pc:docMk/>
            <pc:sldMk cId="1346750153" sldId="303"/>
            <ac:cxnSpMk id="47" creationId="{C70DF3A2-BC1E-32BB-FBA9-57235B170D12}"/>
          </ac:cxnSpMkLst>
        </pc:cxnChg>
        <pc:cxnChg chg="add mod">
          <ac:chgData name="Ali, Syed Waqqas" userId="1b3a5f44-9498-4738-8c4e-8127257d744d" providerId="ADAL" clId="{333D0230-FC68-4068-939E-D874E3973489}" dt="2024-01-09T04:46:01.393" v="3966" actId="554"/>
          <ac:cxnSpMkLst>
            <pc:docMk/>
            <pc:sldMk cId="1346750153" sldId="303"/>
            <ac:cxnSpMk id="49" creationId="{00A0FAA6-C039-846E-D6FE-82423A15C321}"/>
          </ac:cxnSpMkLst>
        </pc:cxnChg>
        <pc:cxnChg chg="add">
          <ac:chgData name="Ali, Syed Waqqas" userId="1b3a5f44-9498-4738-8c4e-8127257d744d" providerId="ADAL" clId="{333D0230-FC68-4068-939E-D874E3973489}" dt="2024-01-09T04:46:17.145" v="3967" actId="11529"/>
          <ac:cxnSpMkLst>
            <pc:docMk/>
            <pc:sldMk cId="1346750153" sldId="303"/>
            <ac:cxnSpMk id="51" creationId="{E610EDAD-41EF-ACDF-3973-E5718B4481B0}"/>
          </ac:cxnSpMkLst>
        </pc:cxnChg>
        <pc:cxnChg chg="add">
          <ac:chgData name="Ali, Syed Waqqas" userId="1b3a5f44-9498-4738-8c4e-8127257d744d" providerId="ADAL" clId="{333D0230-FC68-4068-939E-D874E3973489}" dt="2024-01-09T04:46:23.230" v="3968" actId="11529"/>
          <ac:cxnSpMkLst>
            <pc:docMk/>
            <pc:sldMk cId="1346750153" sldId="303"/>
            <ac:cxnSpMk id="53" creationId="{6017462A-A14A-693D-6B22-D1059EA8C927}"/>
          </ac:cxnSpMkLst>
        </pc:cxnChg>
        <pc:cxnChg chg="add">
          <ac:chgData name="Ali, Syed Waqqas" userId="1b3a5f44-9498-4738-8c4e-8127257d744d" providerId="ADAL" clId="{333D0230-FC68-4068-939E-D874E3973489}" dt="2024-01-09T04:46:42.655" v="3981" actId="11529"/>
          <ac:cxnSpMkLst>
            <pc:docMk/>
            <pc:sldMk cId="1346750153" sldId="303"/>
            <ac:cxnSpMk id="55" creationId="{0017B0B2-BC18-DC74-1450-E35916F5047F}"/>
          </ac:cxnSpMkLst>
        </pc:cxnChg>
        <pc:cxnChg chg="add">
          <ac:chgData name="Ali, Syed Waqqas" userId="1b3a5f44-9498-4738-8c4e-8127257d744d" providerId="ADAL" clId="{333D0230-FC68-4068-939E-D874E3973489}" dt="2024-01-09T04:46:48.948" v="3982" actId="11529"/>
          <ac:cxnSpMkLst>
            <pc:docMk/>
            <pc:sldMk cId="1346750153" sldId="303"/>
            <ac:cxnSpMk id="57" creationId="{CC6EED79-FCB6-9CC5-6E39-17DBB04D6549}"/>
          </ac:cxnSpMkLst>
        </pc:cxnChg>
        <pc:cxnChg chg="add">
          <ac:chgData name="Ali, Syed Waqqas" userId="1b3a5f44-9498-4738-8c4e-8127257d744d" providerId="ADAL" clId="{333D0230-FC68-4068-939E-D874E3973489}" dt="2024-01-09T04:46:54.636" v="3983" actId="11529"/>
          <ac:cxnSpMkLst>
            <pc:docMk/>
            <pc:sldMk cId="1346750153" sldId="303"/>
            <ac:cxnSpMk id="59" creationId="{AABCC318-6E9D-0FE2-8A5C-82CC8BBEE505}"/>
          </ac:cxnSpMkLst>
        </pc:cxnChg>
        <pc:cxnChg chg="add">
          <ac:chgData name="Ali, Syed Waqqas" userId="1b3a5f44-9498-4738-8c4e-8127257d744d" providerId="ADAL" clId="{333D0230-FC68-4068-939E-D874E3973489}" dt="2024-01-09T04:47:02.987" v="3984" actId="11529"/>
          <ac:cxnSpMkLst>
            <pc:docMk/>
            <pc:sldMk cId="1346750153" sldId="303"/>
            <ac:cxnSpMk id="61" creationId="{69369704-9FAA-173E-63BB-5D501B3F238E}"/>
          </ac:cxnSpMkLst>
        </pc:cxnChg>
        <pc:cxnChg chg="add">
          <ac:chgData name="Ali, Syed Waqqas" userId="1b3a5f44-9498-4738-8c4e-8127257d744d" providerId="ADAL" clId="{333D0230-FC68-4068-939E-D874E3973489}" dt="2024-01-09T04:47:07.762" v="3985" actId="11529"/>
          <ac:cxnSpMkLst>
            <pc:docMk/>
            <pc:sldMk cId="1346750153" sldId="303"/>
            <ac:cxnSpMk id="63" creationId="{5DC85F89-603A-BA98-EBE3-E8C291C6DBEE}"/>
          </ac:cxnSpMkLst>
        </pc:cxnChg>
        <pc:cxnChg chg="add">
          <ac:chgData name="Ali, Syed Waqqas" userId="1b3a5f44-9498-4738-8c4e-8127257d744d" providerId="ADAL" clId="{333D0230-FC68-4068-939E-D874E3973489}" dt="2024-01-09T04:47:30.404" v="3986" actId="11529"/>
          <ac:cxnSpMkLst>
            <pc:docMk/>
            <pc:sldMk cId="1346750153" sldId="303"/>
            <ac:cxnSpMk id="65" creationId="{D8048AE1-68B3-29B3-6002-C43F3F55A568}"/>
          </ac:cxnSpMkLst>
        </pc:cxnChg>
        <pc:cxnChg chg="add">
          <ac:chgData name="Ali, Syed Waqqas" userId="1b3a5f44-9498-4738-8c4e-8127257d744d" providerId="ADAL" clId="{333D0230-FC68-4068-939E-D874E3973489}" dt="2024-01-09T04:47:36.157" v="3987" actId="11529"/>
          <ac:cxnSpMkLst>
            <pc:docMk/>
            <pc:sldMk cId="1346750153" sldId="303"/>
            <ac:cxnSpMk id="67" creationId="{3B7A9705-B0DA-BA61-FB47-917E02EC1AF5}"/>
          </ac:cxnSpMkLst>
        </pc:cxnChg>
        <pc:cxnChg chg="add">
          <ac:chgData name="Ali, Syed Waqqas" userId="1b3a5f44-9498-4738-8c4e-8127257d744d" providerId="ADAL" clId="{333D0230-FC68-4068-939E-D874E3973489}" dt="2024-01-09T04:47:48.456" v="3990" actId="11529"/>
          <ac:cxnSpMkLst>
            <pc:docMk/>
            <pc:sldMk cId="1346750153" sldId="303"/>
            <ac:cxnSpMk id="70" creationId="{32F27392-7F3A-42EE-CAA7-E19BD7CCC88C}"/>
          </ac:cxnSpMkLst>
        </pc:cxnChg>
        <pc:cxnChg chg="add">
          <ac:chgData name="Ali, Syed Waqqas" userId="1b3a5f44-9498-4738-8c4e-8127257d744d" providerId="ADAL" clId="{333D0230-FC68-4068-939E-D874E3973489}" dt="2024-01-09T04:47:53.474" v="3991" actId="11529"/>
          <ac:cxnSpMkLst>
            <pc:docMk/>
            <pc:sldMk cId="1346750153" sldId="303"/>
            <ac:cxnSpMk id="72" creationId="{10F44FC1-FC2F-E3C2-94BA-0970BE81A1E6}"/>
          </ac:cxnSpMkLst>
        </pc:cxnChg>
        <pc:cxnChg chg="add">
          <ac:chgData name="Ali, Syed Waqqas" userId="1b3a5f44-9498-4738-8c4e-8127257d744d" providerId="ADAL" clId="{333D0230-FC68-4068-939E-D874E3973489}" dt="2024-01-09T04:48:01.625" v="3992" actId="11529"/>
          <ac:cxnSpMkLst>
            <pc:docMk/>
            <pc:sldMk cId="1346750153" sldId="303"/>
            <ac:cxnSpMk id="74" creationId="{2D704291-4D96-323D-6D74-D75806AD31E6}"/>
          </ac:cxnSpMkLst>
        </pc:cxnChg>
        <pc:cxnChg chg="add">
          <ac:chgData name="Ali, Syed Waqqas" userId="1b3a5f44-9498-4738-8c4e-8127257d744d" providerId="ADAL" clId="{333D0230-FC68-4068-939E-D874E3973489}" dt="2024-01-09T04:48:06.586" v="3993" actId="11529"/>
          <ac:cxnSpMkLst>
            <pc:docMk/>
            <pc:sldMk cId="1346750153" sldId="303"/>
            <ac:cxnSpMk id="76" creationId="{E61F27FB-DC46-11A4-B218-4C30ECE9CA31}"/>
          </ac:cxnSpMkLst>
        </pc:cxnChg>
        <pc:cxnChg chg="add">
          <ac:chgData name="Ali, Syed Waqqas" userId="1b3a5f44-9498-4738-8c4e-8127257d744d" providerId="ADAL" clId="{333D0230-FC68-4068-939E-D874E3973489}" dt="2024-01-09T04:48:12.746" v="3994" actId="11529"/>
          <ac:cxnSpMkLst>
            <pc:docMk/>
            <pc:sldMk cId="1346750153" sldId="303"/>
            <ac:cxnSpMk id="78" creationId="{2595E1A8-9A8F-AFE4-A135-6D6E783850D5}"/>
          </ac:cxnSpMkLst>
        </pc:cxnChg>
        <pc:cxnChg chg="add">
          <ac:chgData name="Ali, Syed Waqqas" userId="1b3a5f44-9498-4738-8c4e-8127257d744d" providerId="ADAL" clId="{333D0230-FC68-4068-939E-D874E3973489}" dt="2024-01-09T04:48:19.199" v="3995" actId="11529"/>
          <ac:cxnSpMkLst>
            <pc:docMk/>
            <pc:sldMk cId="1346750153" sldId="303"/>
            <ac:cxnSpMk id="80" creationId="{E6051E28-2187-9982-53E2-BEE4636F7156}"/>
          </ac:cxnSpMkLst>
        </pc:cxnChg>
        <pc:cxnChg chg="add">
          <ac:chgData name="Ali, Syed Waqqas" userId="1b3a5f44-9498-4738-8c4e-8127257d744d" providerId="ADAL" clId="{333D0230-FC68-4068-939E-D874E3973489}" dt="2024-01-09T04:48:24.632" v="3996" actId="11529"/>
          <ac:cxnSpMkLst>
            <pc:docMk/>
            <pc:sldMk cId="1346750153" sldId="303"/>
            <ac:cxnSpMk id="82" creationId="{BDB8B20F-FABC-F7D8-AD34-6D1D6939F709}"/>
          </ac:cxnSpMkLst>
        </pc:cxnChg>
        <pc:cxnChg chg="add">
          <ac:chgData name="Ali, Syed Waqqas" userId="1b3a5f44-9498-4738-8c4e-8127257d744d" providerId="ADAL" clId="{333D0230-FC68-4068-939E-D874E3973489}" dt="2024-01-09T04:48:29.659" v="3997" actId="11529"/>
          <ac:cxnSpMkLst>
            <pc:docMk/>
            <pc:sldMk cId="1346750153" sldId="303"/>
            <ac:cxnSpMk id="84" creationId="{4C7044EB-1706-491A-4427-1D33075BFD3B}"/>
          </ac:cxnSpMkLst>
        </pc:cxnChg>
        <pc:cxnChg chg="add mod">
          <ac:chgData name="Ali, Syed Waqqas" userId="1b3a5f44-9498-4738-8c4e-8127257d744d" providerId="ADAL" clId="{333D0230-FC68-4068-939E-D874E3973489}" dt="2024-01-09T04:48:51.690" v="4002" actId="554"/>
          <ac:cxnSpMkLst>
            <pc:docMk/>
            <pc:sldMk cId="1346750153" sldId="303"/>
            <ac:cxnSpMk id="86" creationId="{6F5D78CF-7775-C191-1D38-4FE8B036ABAF}"/>
          </ac:cxnSpMkLst>
        </pc:cxnChg>
        <pc:cxnChg chg="add mod">
          <ac:chgData name="Ali, Syed Waqqas" userId="1b3a5f44-9498-4738-8c4e-8127257d744d" providerId="ADAL" clId="{333D0230-FC68-4068-939E-D874E3973489}" dt="2024-01-09T04:48:51.690" v="4002" actId="554"/>
          <ac:cxnSpMkLst>
            <pc:docMk/>
            <pc:sldMk cId="1346750153" sldId="303"/>
            <ac:cxnSpMk id="87" creationId="{FF11D953-9AA9-1F70-EC2F-619600799AC4}"/>
          </ac:cxnSpMkLst>
        </pc:cxnChg>
        <pc:cxnChg chg="add mod">
          <ac:chgData name="Ali, Syed Waqqas" userId="1b3a5f44-9498-4738-8c4e-8127257d744d" providerId="ADAL" clId="{333D0230-FC68-4068-939E-D874E3973489}" dt="2024-01-09T04:48:55.990" v="4004" actId="1076"/>
          <ac:cxnSpMkLst>
            <pc:docMk/>
            <pc:sldMk cId="1346750153" sldId="303"/>
            <ac:cxnSpMk id="88" creationId="{A60F1BEE-9081-A42E-A848-DDFFF7ACE804}"/>
          </ac:cxnSpMkLst>
        </pc:cxnChg>
        <pc:cxnChg chg="add mod">
          <ac:chgData name="Ali, Syed Waqqas" userId="1b3a5f44-9498-4738-8c4e-8127257d744d" providerId="ADAL" clId="{333D0230-FC68-4068-939E-D874E3973489}" dt="2024-01-09T04:48:55.990" v="4004" actId="1076"/>
          <ac:cxnSpMkLst>
            <pc:docMk/>
            <pc:sldMk cId="1346750153" sldId="303"/>
            <ac:cxnSpMk id="89" creationId="{BEBA9829-2FD3-FF99-3F90-AC27D3BF92B1}"/>
          </ac:cxnSpMkLst>
        </pc:cxnChg>
        <pc:cxnChg chg="add mod">
          <ac:chgData name="Ali, Syed Waqqas" userId="1b3a5f44-9498-4738-8c4e-8127257d744d" providerId="ADAL" clId="{333D0230-FC68-4068-939E-D874E3973489}" dt="2024-01-09T04:49:00.319" v="4006" actId="1076"/>
          <ac:cxnSpMkLst>
            <pc:docMk/>
            <pc:sldMk cId="1346750153" sldId="303"/>
            <ac:cxnSpMk id="90" creationId="{022D802F-7481-3A95-259F-313AACF5E6B7}"/>
          </ac:cxnSpMkLst>
        </pc:cxnChg>
        <pc:cxnChg chg="add mod">
          <ac:chgData name="Ali, Syed Waqqas" userId="1b3a5f44-9498-4738-8c4e-8127257d744d" providerId="ADAL" clId="{333D0230-FC68-4068-939E-D874E3973489}" dt="2024-01-09T04:49:00.319" v="4006" actId="1076"/>
          <ac:cxnSpMkLst>
            <pc:docMk/>
            <pc:sldMk cId="1346750153" sldId="303"/>
            <ac:cxnSpMk id="91" creationId="{E835F6F2-A694-BD60-D298-5EE81798DD9F}"/>
          </ac:cxnSpMkLst>
        </pc:cxnChg>
        <pc:cxnChg chg="add mod">
          <ac:chgData name="Ali, Syed Waqqas" userId="1b3a5f44-9498-4738-8c4e-8127257d744d" providerId="ADAL" clId="{333D0230-FC68-4068-939E-D874E3973489}" dt="2024-01-09T04:49:07.155" v="4008" actId="1076"/>
          <ac:cxnSpMkLst>
            <pc:docMk/>
            <pc:sldMk cId="1346750153" sldId="303"/>
            <ac:cxnSpMk id="92" creationId="{D5DB9E9A-CF07-EC4B-D5F0-366501BA3303}"/>
          </ac:cxnSpMkLst>
        </pc:cxnChg>
        <pc:cxnChg chg="add mod">
          <ac:chgData name="Ali, Syed Waqqas" userId="1b3a5f44-9498-4738-8c4e-8127257d744d" providerId="ADAL" clId="{333D0230-FC68-4068-939E-D874E3973489}" dt="2024-01-09T04:49:07.155" v="4008" actId="1076"/>
          <ac:cxnSpMkLst>
            <pc:docMk/>
            <pc:sldMk cId="1346750153" sldId="303"/>
            <ac:cxnSpMk id="93" creationId="{40C3A689-DBF9-8B1C-B3A3-86246BCE8E67}"/>
          </ac:cxnSpMkLst>
        </pc:cxnChg>
        <pc:cxnChg chg="add mod">
          <ac:chgData name="Ali, Syed Waqqas" userId="1b3a5f44-9498-4738-8c4e-8127257d744d" providerId="ADAL" clId="{333D0230-FC68-4068-939E-D874E3973489}" dt="2024-01-09T04:49:11.408" v="4010" actId="1076"/>
          <ac:cxnSpMkLst>
            <pc:docMk/>
            <pc:sldMk cId="1346750153" sldId="303"/>
            <ac:cxnSpMk id="94" creationId="{7FCC695D-918A-E3F1-7A1E-09A3BE218FAA}"/>
          </ac:cxnSpMkLst>
        </pc:cxnChg>
        <pc:cxnChg chg="add mod">
          <ac:chgData name="Ali, Syed Waqqas" userId="1b3a5f44-9498-4738-8c4e-8127257d744d" providerId="ADAL" clId="{333D0230-FC68-4068-939E-D874E3973489}" dt="2024-01-09T04:49:11.408" v="4010" actId="1076"/>
          <ac:cxnSpMkLst>
            <pc:docMk/>
            <pc:sldMk cId="1346750153" sldId="303"/>
            <ac:cxnSpMk id="95" creationId="{86303779-58D8-D5E5-FCF3-1345607A9F3C}"/>
          </ac:cxnSpMkLst>
        </pc:cxnChg>
        <pc:cxnChg chg="add mod">
          <ac:chgData name="Ali, Syed Waqqas" userId="1b3a5f44-9498-4738-8c4e-8127257d744d" providerId="ADAL" clId="{333D0230-FC68-4068-939E-D874E3973489}" dt="2024-01-09T04:49:15.305" v="4012" actId="1076"/>
          <ac:cxnSpMkLst>
            <pc:docMk/>
            <pc:sldMk cId="1346750153" sldId="303"/>
            <ac:cxnSpMk id="96" creationId="{10135246-ED47-63C1-62DA-3290E53E4305}"/>
          </ac:cxnSpMkLst>
        </pc:cxnChg>
        <pc:cxnChg chg="add mod">
          <ac:chgData name="Ali, Syed Waqqas" userId="1b3a5f44-9498-4738-8c4e-8127257d744d" providerId="ADAL" clId="{333D0230-FC68-4068-939E-D874E3973489}" dt="2024-01-09T04:49:17.619" v="4013" actId="14100"/>
          <ac:cxnSpMkLst>
            <pc:docMk/>
            <pc:sldMk cId="1346750153" sldId="303"/>
            <ac:cxnSpMk id="97" creationId="{C94403BA-B75D-9BB6-2B96-BA74F9808A79}"/>
          </ac:cxnSpMkLst>
        </pc:cxnChg>
      </pc:sldChg>
      <pc:sldChg chg="modSp add mod">
        <pc:chgData name="Ali, Syed Waqqas" userId="1b3a5f44-9498-4738-8c4e-8127257d744d" providerId="ADAL" clId="{333D0230-FC68-4068-939E-D874E3973489}" dt="2024-01-16T00:11:49.226" v="5395" actId="20577"/>
        <pc:sldMkLst>
          <pc:docMk/>
          <pc:sldMk cId="4010805305" sldId="304"/>
        </pc:sldMkLst>
        <pc:spChg chg="mod">
          <ac:chgData name="Ali, Syed Waqqas" userId="1b3a5f44-9498-4738-8c4e-8127257d744d" providerId="ADAL" clId="{333D0230-FC68-4068-939E-D874E3973489}" dt="2024-01-09T04:50:10.771" v="4033" actId="20577"/>
          <ac:spMkLst>
            <pc:docMk/>
            <pc:sldMk cId="4010805305" sldId="304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16T00:11:49.226" v="5395" actId="20577"/>
          <ac:spMkLst>
            <pc:docMk/>
            <pc:sldMk cId="4010805305" sldId="30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333D0230-FC68-4068-939E-D874E3973489}" dt="2024-01-16T00:12:04.965" v="5414" actId="20577"/>
        <pc:sldMkLst>
          <pc:docMk/>
          <pc:sldMk cId="1541330043" sldId="305"/>
        </pc:sldMkLst>
        <pc:spChg chg="mod">
          <ac:chgData name="Ali, Syed Waqqas" userId="1b3a5f44-9498-4738-8c4e-8127257d744d" providerId="ADAL" clId="{333D0230-FC68-4068-939E-D874E3973489}" dt="2024-01-16T00:12:04.965" v="5414" actId="20577"/>
          <ac:spMkLst>
            <pc:docMk/>
            <pc:sldMk cId="1541330043" sldId="305"/>
            <ac:spMk id="3" creationId="{B3B2A76D-3F08-9C2B-C3E3-4A25DA409F80}"/>
          </ac:spMkLst>
        </pc:spChg>
      </pc:sldChg>
      <pc:sldChg chg="add">
        <pc:chgData name="Ali, Syed Waqqas" userId="1b3a5f44-9498-4738-8c4e-8127257d744d" providerId="ADAL" clId="{333D0230-FC68-4068-939E-D874E3973489}" dt="2024-01-09T16:40:35.947" v="4415"/>
        <pc:sldMkLst>
          <pc:docMk/>
          <pc:sldMk cId="3055786298" sldId="306"/>
        </pc:sldMkLst>
      </pc:sldChg>
      <pc:sldChg chg="add">
        <pc:chgData name="Ali, Syed Waqqas" userId="1b3a5f44-9498-4738-8c4e-8127257d744d" providerId="ADAL" clId="{333D0230-FC68-4068-939E-D874E3973489}" dt="2024-01-09T16:40:53.134" v="4416"/>
        <pc:sldMkLst>
          <pc:docMk/>
          <pc:sldMk cId="3252227212" sldId="307"/>
        </pc:sldMkLst>
      </pc:sldChg>
      <pc:sldChg chg="modSp add mod">
        <pc:chgData name="Ali, Syed Waqqas" userId="1b3a5f44-9498-4738-8c4e-8127257d744d" providerId="ADAL" clId="{333D0230-FC68-4068-939E-D874E3973489}" dt="2024-01-10T00:00:32.653" v="4564" actId="20577"/>
        <pc:sldMkLst>
          <pc:docMk/>
          <pc:sldMk cId="449095831" sldId="308"/>
        </pc:sldMkLst>
        <pc:spChg chg="mod">
          <ac:chgData name="Ali, Syed Waqqas" userId="1b3a5f44-9498-4738-8c4e-8127257d744d" providerId="ADAL" clId="{333D0230-FC68-4068-939E-D874E3973489}" dt="2024-01-10T00:00:20.391" v="4479" actId="20577"/>
          <ac:spMkLst>
            <pc:docMk/>
            <pc:sldMk cId="449095831" sldId="308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10T00:00:32.653" v="4564" actId="20577"/>
          <ac:spMkLst>
            <pc:docMk/>
            <pc:sldMk cId="449095831" sldId="30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333D0230-FC68-4068-939E-D874E3973489}" dt="2024-01-16T00:03:20.966" v="5354" actId="20577"/>
        <pc:sldMkLst>
          <pc:docMk/>
          <pc:sldMk cId="2088173341" sldId="309"/>
        </pc:sldMkLst>
        <pc:spChg chg="mod">
          <ac:chgData name="Ali, Syed Waqqas" userId="1b3a5f44-9498-4738-8c4e-8127257d744d" providerId="ADAL" clId="{333D0230-FC68-4068-939E-D874E3973489}" dt="2024-01-10T02:04:10.606" v="4621" actId="20577"/>
          <ac:spMkLst>
            <pc:docMk/>
            <pc:sldMk cId="2088173341" sldId="309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16T00:03:20.966" v="5354" actId="20577"/>
          <ac:spMkLst>
            <pc:docMk/>
            <pc:sldMk cId="2088173341" sldId="309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333D0230-FC68-4068-939E-D874E3973489}" dt="2024-01-10T02:07:28.281" v="5328" actId="207"/>
        <pc:sldMkLst>
          <pc:docMk/>
          <pc:sldMk cId="2235822090" sldId="310"/>
        </pc:sldMkLst>
        <pc:spChg chg="mod">
          <ac:chgData name="Ali, Syed Waqqas" userId="1b3a5f44-9498-4738-8c4e-8127257d744d" providerId="ADAL" clId="{333D0230-FC68-4068-939E-D874E3973489}" dt="2024-01-10T02:07:28.281" v="5328" actId="207"/>
          <ac:spMkLst>
            <pc:docMk/>
            <pc:sldMk cId="2235822090" sldId="310"/>
            <ac:spMk id="3" creationId="{B3B2A76D-3F08-9C2B-C3E3-4A25DA409F8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991F3-5D01-4FAF-94D2-9B8225DC9A32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0D2BD-4C50-4D56-9DF6-3B844A6DA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16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3617D-60CF-324C-D1EF-59C094D1E3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541761-77B4-2FA4-8997-03B996763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F528D-2341-D871-AC9D-2AF1A7BC6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25D2-F9BD-4AC0-9CF4-FB8215762B9E}" type="datetime1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4447D-45ED-7EEF-059F-28FAD85EA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D0CE9-E8A1-3730-5541-1BE0F19EE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49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87CCB-E84F-C1D4-F281-814381D65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151036-6580-6DB6-FDF8-0AA74E20B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D62DB-A605-E8F8-39BF-65208072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FDAE-BD1D-4DF4-9204-698544BFB134}" type="datetime1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FBDEF-9801-FD3A-9E4F-BA4708815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F6EF8-91F8-FBB4-4707-733FD9A0F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FDB923-44C4-7272-DF86-CA6FB1B569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D8F109-5423-BC45-A05C-16B89C8847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B1508-3955-18C2-F7A8-1781B9B7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AE2-9C4D-4A62-9033-2F8E562E810A}" type="datetime1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87470-5D89-8000-D244-F5855522B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C4C5C-B1B8-A037-B3F4-7DB3C62C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1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6E75F-A346-0182-7E6D-D2522FAA3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D8A5F-611C-D095-AA24-4ABB310E1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89EF8-4E09-69E0-BB7B-D9D582F38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F4B7-6CA1-4AC5-8163-15453009DFE3}" type="datetime1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97DFA-EE2D-01B6-7176-504B79D79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40E5E-E44E-A65C-793B-68AE1CC10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2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A5C72-9BAB-4CB4-FEAE-312E814AA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3AC29-BB71-E90F-95D1-E8B20B922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16FF3-2685-0269-8B50-E975CB0D3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3681A-E545-4273-BF36-AC3BD2039CFA}" type="datetime1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D5E78-D442-ACB0-3ED3-820EBD4DF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5BA2E-665B-F663-A997-2BFF5C68A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94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63DBB-E5E6-6C8E-DB66-04BD85CB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5400C-B1E1-5A13-F2CB-BD6A3F6AC0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F10BCD-3DD0-D6F3-8E90-C8305557BF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ADC38-C0CD-757C-AF35-0EFD306B8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046C-1047-49D8-9E1D-6BF51CC581EE}" type="datetime1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60ACCA-D835-7E67-E638-96951D0ED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62F63-1C17-315C-4F55-3D8A12B51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01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6CB40-9781-B7A1-BC35-FB09D196A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147C8-F307-4706-1AA4-D40B6CF8B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31A0AF-71DA-4774-532E-251AFB7C7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A8282D-56D2-8A68-DA0A-242EF434C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503226-FA39-D6F1-4E82-F1DB9947BF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3193DA-96DA-9F7C-5B40-E1581E798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5FF9-C9D4-475F-93A8-C632162FAE4E}" type="datetime1">
              <a:rPr lang="en-US" smtClean="0"/>
              <a:t>2/8/2024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A9A45-E4DA-4FB2-CA95-1B2347680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BCB23C-9355-A684-0017-0E7030D6A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08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C482-C9D0-4924-FC8C-095F1C11A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1DF14A-C63F-2164-FE81-CF924E7D0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AFBA-E94D-4510-82C9-F224F57A773B}" type="datetime1">
              <a:rPr lang="en-US" smtClean="0"/>
              <a:t>2/8/2024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84940A-B07A-6EFD-F2AE-A8A3A4D63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D59A44-8468-9C7D-EE84-894EB25BA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0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1EE369-3AF9-FF0D-2EC7-C4C8CF75F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C11E-4A61-43C4-8029-7E10AC759032}" type="datetime1">
              <a:rPr lang="en-US" smtClean="0"/>
              <a:t>2/8/2024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FE6C18-B23C-5CDB-8848-52C8376AA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D4C671-FE6E-C825-FD31-74D60CBCC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7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2CB93-240A-12DE-3637-8B59D13F2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F55DC-AAC9-AFD9-5981-0836197E8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5B4086-FBC8-3B30-2385-711316148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38406-86AF-30DD-10DD-B91AFC480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1669-AA86-447D-AEF6-D7A82676AE25}" type="datetime1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9F0826-88A0-35EF-C38F-F00EB3870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0D775-85BD-A80B-45A7-CCA1BC2B5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15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99D15-018C-3FC9-3423-F1F7C9B4A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BA29D7-5D3D-39D1-FD21-D8906A0AC3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7C0C4D-F41D-F647-64F6-18C5A8011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0A9E6C-7052-04E9-191D-7D50AD63F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C8E9-98CC-4F78-8680-218E7A32A287}" type="datetime1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ECEB0B-8327-B900-9FAC-67A660E5B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173E47-AC35-6A04-D76B-684EB2648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43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EB29DE-081A-ECBC-1798-5408F839C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17021-08EB-4357-FDBB-13F0EC949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615F0-2A2A-4F4F-9A13-A9B782485A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95286-4A80-4A55-841C-87DCDCB5440D}" type="datetime1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C7694-1E1E-DABD-41D0-7A3A2FB80A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F9A01-EE74-68CB-7CAA-975F0DD08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6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48F0B2-8CE2-B056-CCD2-5895CDD6F419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F707BD-AAE1-61B4-7587-E2B45239E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33657"/>
          </a:xfrm>
        </p:spPr>
        <p:txBody>
          <a:bodyPr/>
          <a:lstStyle/>
          <a:p>
            <a:r>
              <a:rPr lang="en-US" dirty="0"/>
              <a:t>COMP 520 - Compilers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A51176-E25E-ED77-CF76-5626FE2123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Lecture 08 – Shift/Reduce and Identification/Type Checking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E01970-1548-C65B-AD5E-2ADDBC155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E14E62-8F16-CE37-CBDB-1909855EB3D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C95369E-59C2-2DEA-87D5-258F1E6B0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41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Create a State Machine (2)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36A4FF9-15A0-F567-75DC-A767F8BDDD44}"/>
              </a:ext>
            </a:extLst>
          </p:cNvPr>
          <p:cNvSpPr/>
          <p:nvPr/>
        </p:nvSpPr>
        <p:spPr>
          <a:xfrm>
            <a:off x="2126516" y="3429000"/>
            <a:ext cx="711200" cy="7112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37CF5C-7DB9-EA0F-1842-A0454F061A2D}"/>
              </a:ext>
            </a:extLst>
          </p:cNvPr>
          <p:cNvSpPr/>
          <p:nvPr/>
        </p:nvSpPr>
        <p:spPr>
          <a:xfrm>
            <a:off x="5069007" y="1534488"/>
            <a:ext cx="711200" cy="7112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9015A1B-EE6B-463A-7E2F-58BCA70F2DD1}"/>
              </a:ext>
            </a:extLst>
          </p:cNvPr>
          <p:cNvSpPr/>
          <p:nvPr/>
        </p:nvSpPr>
        <p:spPr>
          <a:xfrm>
            <a:off x="5145207" y="1610688"/>
            <a:ext cx="558800" cy="5588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A404C93-AD19-A231-1C39-E7C35512B82B}"/>
              </a:ext>
            </a:extLst>
          </p:cNvPr>
          <p:cNvCxnSpPr>
            <a:stCxn id="9" idx="6"/>
            <a:endCxn id="10" idx="2"/>
          </p:cNvCxnSpPr>
          <p:nvPr/>
        </p:nvCxnSpPr>
        <p:spPr>
          <a:xfrm flipV="1">
            <a:off x="2837716" y="1890088"/>
            <a:ext cx="2231291" cy="189451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AC3FBE3-1588-A01A-B42E-D33CA6CAA186}"/>
              </a:ext>
            </a:extLst>
          </p:cNvPr>
          <p:cNvSpPr txBox="1"/>
          <p:nvPr/>
        </p:nvSpPr>
        <p:spPr>
          <a:xfrm>
            <a:off x="2526891" y="1953301"/>
            <a:ext cx="1925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boolean|int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2640DA-2A61-AC40-004F-DC3CED4EF47C}"/>
              </a:ext>
            </a:extLst>
          </p:cNvPr>
          <p:cNvSpPr txBox="1"/>
          <p:nvPr/>
        </p:nvSpPr>
        <p:spPr>
          <a:xfrm>
            <a:off x="5780207" y="1528574"/>
            <a:ext cx="3522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parseVarDeclStmt</a:t>
            </a:r>
            <a:r>
              <a:rPr lang="en-US" sz="3200" dirty="0"/>
              <a:t>();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A89DD87-D110-DF03-217E-9EF795084F81}"/>
              </a:ext>
            </a:extLst>
          </p:cNvPr>
          <p:cNvSpPr/>
          <p:nvPr/>
        </p:nvSpPr>
        <p:spPr>
          <a:xfrm>
            <a:off x="5069007" y="3428013"/>
            <a:ext cx="711200" cy="7112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99813CB-C7B8-D590-6256-24109A1664CF}"/>
              </a:ext>
            </a:extLst>
          </p:cNvPr>
          <p:cNvCxnSpPr>
            <a:cxnSpLocks/>
            <a:stCxn id="9" idx="6"/>
            <a:endCxn id="16" idx="2"/>
          </p:cNvCxnSpPr>
          <p:nvPr/>
        </p:nvCxnSpPr>
        <p:spPr>
          <a:xfrm flipV="1">
            <a:off x="2837716" y="3783613"/>
            <a:ext cx="2231291" cy="98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D7173C0-F12D-81AB-EAC2-0FD9AE6605EE}"/>
              </a:ext>
            </a:extLst>
          </p:cNvPr>
          <p:cNvSpPr txBox="1"/>
          <p:nvPr/>
        </p:nvSpPr>
        <p:spPr>
          <a:xfrm>
            <a:off x="3586442" y="3783613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this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BBC78B-C2F2-D09C-B8FE-D0BA6FF32066}"/>
              </a:ext>
            </a:extLst>
          </p:cNvPr>
          <p:cNvSpPr txBox="1"/>
          <p:nvPr/>
        </p:nvSpPr>
        <p:spPr>
          <a:xfrm>
            <a:off x="4216990" y="2936225"/>
            <a:ext cx="3126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parseReference</a:t>
            </a:r>
            <a:r>
              <a:rPr lang="en-US" sz="3200" dirty="0"/>
              <a:t>();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F1EA956-9B17-CCD1-A6B2-EF7DDDA62B87}"/>
              </a:ext>
            </a:extLst>
          </p:cNvPr>
          <p:cNvCxnSpPr>
            <a:cxnSpLocks/>
          </p:cNvCxnSpPr>
          <p:nvPr/>
        </p:nvCxnSpPr>
        <p:spPr>
          <a:xfrm flipV="1">
            <a:off x="5780207" y="3758059"/>
            <a:ext cx="1606004" cy="1094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57B819B-19D8-3C90-2D08-CD2B2B93C32E}"/>
              </a:ext>
            </a:extLst>
          </p:cNvPr>
          <p:cNvCxnSpPr>
            <a:cxnSpLocks/>
          </p:cNvCxnSpPr>
          <p:nvPr/>
        </p:nvCxnSpPr>
        <p:spPr>
          <a:xfrm>
            <a:off x="5704007" y="3976088"/>
            <a:ext cx="1440517" cy="84199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2BF5AF4-0F98-2083-FDA0-571D6C5EA398}"/>
              </a:ext>
            </a:extLst>
          </p:cNvPr>
          <p:cNvCxnSpPr>
            <a:cxnSpLocks/>
          </p:cNvCxnSpPr>
          <p:nvPr/>
        </p:nvCxnSpPr>
        <p:spPr>
          <a:xfrm>
            <a:off x="5424607" y="4134381"/>
            <a:ext cx="0" cy="85563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E5C4A44-3386-49A9-D10E-5A18EA1E6860}"/>
              </a:ext>
            </a:extLst>
          </p:cNvPr>
          <p:cNvSpPr txBox="1"/>
          <p:nvPr/>
        </p:nvSpPr>
        <p:spPr>
          <a:xfrm>
            <a:off x="4732882" y="4276622"/>
            <a:ext cx="66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“=”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177097-2BFF-8FF2-A250-2381028770D2}"/>
              </a:ext>
            </a:extLst>
          </p:cNvPr>
          <p:cNvSpPr txBox="1"/>
          <p:nvPr/>
        </p:nvSpPr>
        <p:spPr>
          <a:xfrm>
            <a:off x="6096000" y="4431734"/>
            <a:ext cx="596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“[”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144DB2-DFA7-3CBA-7EFE-7E843E85CF52}"/>
              </a:ext>
            </a:extLst>
          </p:cNvPr>
          <p:cNvSpPr txBox="1"/>
          <p:nvPr/>
        </p:nvSpPr>
        <p:spPr>
          <a:xfrm>
            <a:off x="6847007" y="3749129"/>
            <a:ext cx="595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“(”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30C417-5473-1CCB-4C7C-A72AEDE51346}"/>
              </a:ext>
            </a:extLst>
          </p:cNvPr>
          <p:cNvSpPr txBox="1"/>
          <p:nvPr/>
        </p:nvSpPr>
        <p:spPr>
          <a:xfrm>
            <a:off x="8115300" y="2055052"/>
            <a:ext cx="39591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Note: I am using a short-hand</a:t>
            </a:r>
            <a:br>
              <a:rPr lang="en-US" sz="2400" b="1" dirty="0">
                <a:solidFill>
                  <a:srgbClr val="C00000"/>
                </a:solidFill>
              </a:rPr>
            </a:br>
            <a:r>
              <a:rPr lang="en-US" sz="2400" b="1" dirty="0">
                <a:solidFill>
                  <a:srgbClr val="C00000"/>
                </a:solidFill>
              </a:rPr>
              <a:t>notation for “parse the rest”</a:t>
            </a:r>
          </a:p>
        </p:txBody>
      </p:sp>
    </p:spTree>
    <p:extLst>
      <p:ext uri="{BB962C8B-B14F-4D97-AF65-F5344CB8AC3E}">
        <p14:creationId xmlns:p14="http://schemas.microsoft.com/office/powerpoint/2010/main" val="124988213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AB12E-3BC5-BA3D-3559-BE71A0D47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F51C85D-B76D-347E-2D1A-ED72EDFA5689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2275DF-8402-9E4D-3DBF-BAE153E5C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Enjoy your weekend!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FAB5F-9FBB-641E-36C9-90849F1AB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Make sure to wrap up WA1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Make sure to start on WA2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Start early on PA2!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There will be questions on the midterm on how you solved problems in PA1+PA2!!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DBB73-65DF-E2B2-8AD6-208BFFF72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100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037DF4-8503-A49A-2017-B308CB92EBDF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8CCFA80-456B-D069-563B-6AAC78956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689A23-D1DD-3454-EE85-2A61EC206D8C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4871136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740FA-B4AE-F080-66F1-5E3C25FB6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24FB4-03C5-526E-E700-FC0A5D9EEE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3815D6-CDEE-829E-0169-B7FFCF1D0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5808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102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38632247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5B33D-4588-828C-A6BD-8326B33B63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59AFF-12A6-2BF9-0391-BF2E7E44A9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103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03027075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021806-CB1F-A692-493A-4EEE86C80E7F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AB8DC-792C-43B5-3EBC-D7F7902B7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48379"/>
            <a:ext cx="10515600" cy="1142310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BD51B-BCC7-C30F-0903-3C0B674C36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CA0B60-B747-3E6E-93DD-284D529CBF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831DD-238E-616E-8453-C5EC67052E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409958-BD7F-BA57-4C4D-20FADD342AD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0FDDA0-DA11-5DFE-84EE-C2F0A4503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104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86DE26-5F82-DBA3-2556-71D75F888A2F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FADA35E-2C8C-9521-E64B-1B070A5FC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B48F52-A517-8F64-AACB-9A7AEB8B325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99238418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F2E010-F68E-60F4-DE1F-CC41804AF146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D19C15-72DF-16C9-E8B1-668BC2A4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D5A4E-DA17-E69B-4A49-20131568FA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9911F-55DB-ADDB-4B87-02B685E69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105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D05131-89E1-DEFE-14E2-DEA08453B80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8D3814B-15A2-7675-4868-DD477F73B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3546D1-1E22-7B43-B636-22A9E903E74B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417431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Create a State Machine (3)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36A4FF9-15A0-F567-75DC-A767F8BDDD44}"/>
              </a:ext>
            </a:extLst>
          </p:cNvPr>
          <p:cNvSpPr/>
          <p:nvPr/>
        </p:nvSpPr>
        <p:spPr>
          <a:xfrm>
            <a:off x="2126516" y="3429000"/>
            <a:ext cx="711200" cy="7112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37CF5C-7DB9-EA0F-1842-A0454F061A2D}"/>
              </a:ext>
            </a:extLst>
          </p:cNvPr>
          <p:cNvSpPr/>
          <p:nvPr/>
        </p:nvSpPr>
        <p:spPr>
          <a:xfrm>
            <a:off x="5069007" y="1534488"/>
            <a:ext cx="711200" cy="7112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9015A1B-EE6B-463A-7E2F-58BCA70F2DD1}"/>
              </a:ext>
            </a:extLst>
          </p:cNvPr>
          <p:cNvSpPr/>
          <p:nvPr/>
        </p:nvSpPr>
        <p:spPr>
          <a:xfrm>
            <a:off x="5145207" y="1610688"/>
            <a:ext cx="558800" cy="5588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A404C93-AD19-A231-1C39-E7C35512B82B}"/>
              </a:ext>
            </a:extLst>
          </p:cNvPr>
          <p:cNvCxnSpPr>
            <a:stCxn id="9" idx="6"/>
            <a:endCxn id="10" idx="2"/>
          </p:cNvCxnSpPr>
          <p:nvPr/>
        </p:nvCxnSpPr>
        <p:spPr>
          <a:xfrm flipV="1">
            <a:off x="2837716" y="1890088"/>
            <a:ext cx="2231291" cy="189451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AC3FBE3-1588-A01A-B42E-D33CA6CAA186}"/>
              </a:ext>
            </a:extLst>
          </p:cNvPr>
          <p:cNvSpPr txBox="1"/>
          <p:nvPr/>
        </p:nvSpPr>
        <p:spPr>
          <a:xfrm>
            <a:off x="2536509" y="1940361"/>
            <a:ext cx="1925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boolean|int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2640DA-2A61-AC40-004F-DC3CED4EF47C}"/>
              </a:ext>
            </a:extLst>
          </p:cNvPr>
          <p:cNvSpPr txBox="1"/>
          <p:nvPr/>
        </p:nvSpPr>
        <p:spPr>
          <a:xfrm>
            <a:off x="5780207" y="1528574"/>
            <a:ext cx="3522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parseVarDeclStmt</a:t>
            </a:r>
            <a:r>
              <a:rPr lang="en-US" sz="3200" dirty="0"/>
              <a:t>();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A89DD87-D110-DF03-217E-9EF795084F81}"/>
              </a:ext>
            </a:extLst>
          </p:cNvPr>
          <p:cNvSpPr/>
          <p:nvPr/>
        </p:nvSpPr>
        <p:spPr>
          <a:xfrm>
            <a:off x="5069007" y="3428013"/>
            <a:ext cx="711200" cy="7112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99813CB-C7B8-D590-6256-24109A1664CF}"/>
              </a:ext>
            </a:extLst>
          </p:cNvPr>
          <p:cNvCxnSpPr>
            <a:cxnSpLocks/>
            <a:stCxn id="9" idx="6"/>
            <a:endCxn id="16" idx="2"/>
          </p:cNvCxnSpPr>
          <p:nvPr/>
        </p:nvCxnSpPr>
        <p:spPr>
          <a:xfrm flipV="1">
            <a:off x="2837716" y="3783613"/>
            <a:ext cx="2231291" cy="98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D7173C0-F12D-81AB-EAC2-0FD9AE6605EE}"/>
              </a:ext>
            </a:extLst>
          </p:cNvPr>
          <p:cNvSpPr txBox="1"/>
          <p:nvPr/>
        </p:nvSpPr>
        <p:spPr>
          <a:xfrm>
            <a:off x="3586442" y="3783613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this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BBC78B-C2F2-D09C-B8FE-D0BA6FF32066}"/>
              </a:ext>
            </a:extLst>
          </p:cNvPr>
          <p:cNvSpPr txBox="1"/>
          <p:nvPr/>
        </p:nvSpPr>
        <p:spPr>
          <a:xfrm>
            <a:off x="4216990" y="2936225"/>
            <a:ext cx="3126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parseReference</a:t>
            </a:r>
            <a:r>
              <a:rPr lang="en-US" sz="3200" dirty="0"/>
              <a:t>();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F1EA956-9B17-CCD1-A6B2-EF7DDDA62B87}"/>
              </a:ext>
            </a:extLst>
          </p:cNvPr>
          <p:cNvCxnSpPr>
            <a:cxnSpLocks/>
            <a:endCxn id="34" idx="2"/>
          </p:cNvCxnSpPr>
          <p:nvPr/>
        </p:nvCxnSpPr>
        <p:spPr>
          <a:xfrm flipV="1">
            <a:off x="5780207" y="3758059"/>
            <a:ext cx="1606004" cy="1094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57B819B-19D8-3C90-2D08-CD2B2B93C32E}"/>
              </a:ext>
            </a:extLst>
          </p:cNvPr>
          <p:cNvCxnSpPr>
            <a:cxnSpLocks/>
          </p:cNvCxnSpPr>
          <p:nvPr/>
        </p:nvCxnSpPr>
        <p:spPr>
          <a:xfrm>
            <a:off x="5704007" y="3976088"/>
            <a:ext cx="1440517" cy="84199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2BF5AF4-0F98-2083-FDA0-571D6C5EA398}"/>
              </a:ext>
            </a:extLst>
          </p:cNvPr>
          <p:cNvCxnSpPr>
            <a:cxnSpLocks/>
          </p:cNvCxnSpPr>
          <p:nvPr/>
        </p:nvCxnSpPr>
        <p:spPr>
          <a:xfrm>
            <a:off x="5424607" y="4134381"/>
            <a:ext cx="0" cy="85563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E5C4A44-3386-49A9-D10E-5A18EA1E6860}"/>
              </a:ext>
            </a:extLst>
          </p:cNvPr>
          <p:cNvSpPr txBox="1"/>
          <p:nvPr/>
        </p:nvSpPr>
        <p:spPr>
          <a:xfrm>
            <a:off x="4732882" y="4276622"/>
            <a:ext cx="66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“=”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177097-2BFF-8FF2-A250-2381028770D2}"/>
              </a:ext>
            </a:extLst>
          </p:cNvPr>
          <p:cNvSpPr txBox="1"/>
          <p:nvPr/>
        </p:nvSpPr>
        <p:spPr>
          <a:xfrm>
            <a:off x="6096000" y="4431734"/>
            <a:ext cx="596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“[”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144DB2-DFA7-3CBA-7EFE-7E843E85CF52}"/>
              </a:ext>
            </a:extLst>
          </p:cNvPr>
          <p:cNvSpPr txBox="1"/>
          <p:nvPr/>
        </p:nvSpPr>
        <p:spPr>
          <a:xfrm>
            <a:off x="6847007" y="3749129"/>
            <a:ext cx="595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“(”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140322E-FA3D-7F1C-BCFD-B9BF3150304C}"/>
              </a:ext>
            </a:extLst>
          </p:cNvPr>
          <p:cNvSpPr txBox="1"/>
          <p:nvPr/>
        </p:nvSpPr>
        <p:spPr>
          <a:xfrm>
            <a:off x="8054623" y="3390667"/>
            <a:ext cx="3940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parseCallStmt</a:t>
            </a:r>
            <a:r>
              <a:rPr lang="en-US" sz="3200" dirty="0"/>
              <a:t>(</a:t>
            </a:r>
            <a:r>
              <a:rPr lang="en-US" sz="3200" dirty="0" err="1"/>
              <a:t>refAST</a:t>
            </a:r>
            <a:r>
              <a:rPr lang="en-US" sz="3200" dirty="0"/>
              <a:t>);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669716F-C85F-DF81-CD04-80F7C34BDE03}"/>
              </a:ext>
            </a:extLst>
          </p:cNvPr>
          <p:cNvSpPr txBox="1"/>
          <p:nvPr/>
        </p:nvSpPr>
        <p:spPr>
          <a:xfrm>
            <a:off x="7144524" y="5134407"/>
            <a:ext cx="4679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parseIxAssignStmt</a:t>
            </a:r>
            <a:r>
              <a:rPr lang="en-US" sz="3200" dirty="0"/>
              <a:t>(</a:t>
            </a:r>
            <a:r>
              <a:rPr lang="en-US" sz="3200" dirty="0" err="1"/>
              <a:t>refAST</a:t>
            </a:r>
            <a:r>
              <a:rPr lang="en-US" sz="3200" dirty="0"/>
              <a:t>);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CF6D91-48FC-95DF-659A-9F7BC43A09D7}"/>
              </a:ext>
            </a:extLst>
          </p:cNvPr>
          <p:cNvSpPr txBox="1"/>
          <p:nvPr/>
        </p:nvSpPr>
        <p:spPr>
          <a:xfrm>
            <a:off x="3456877" y="5615583"/>
            <a:ext cx="4397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parseAssignStmt</a:t>
            </a:r>
            <a:r>
              <a:rPr lang="en-US" sz="3200" dirty="0"/>
              <a:t>(</a:t>
            </a:r>
            <a:r>
              <a:rPr lang="en-US" sz="3200" dirty="0" err="1"/>
              <a:t>refAST</a:t>
            </a:r>
            <a:r>
              <a:rPr lang="en-US" sz="3200" dirty="0"/>
              <a:t>);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F32D7CB-AC37-8117-E115-84341642C951}"/>
              </a:ext>
            </a:extLst>
          </p:cNvPr>
          <p:cNvSpPr/>
          <p:nvPr/>
        </p:nvSpPr>
        <p:spPr>
          <a:xfrm>
            <a:off x="7386211" y="3402459"/>
            <a:ext cx="711200" cy="7112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EE5F469-26B7-EF62-7EAF-53C73688145D}"/>
              </a:ext>
            </a:extLst>
          </p:cNvPr>
          <p:cNvSpPr/>
          <p:nvPr/>
        </p:nvSpPr>
        <p:spPr>
          <a:xfrm>
            <a:off x="7462411" y="3478659"/>
            <a:ext cx="558800" cy="5588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E576906-84FD-84C3-663A-E89DD824B574}"/>
              </a:ext>
            </a:extLst>
          </p:cNvPr>
          <p:cNvSpPr/>
          <p:nvPr/>
        </p:nvSpPr>
        <p:spPr>
          <a:xfrm>
            <a:off x="7120640" y="4634418"/>
            <a:ext cx="711200" cy="7112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1F9B770-33BE-BD27-82E4-C042AE3A1C34}"/>
              </a:ext>
            </a:extLst>
          </p:cNvPr>
          <p:cNvSpPr/>
          <p:nvPr/>
        </p:nvSpPr>
        <p:spPr>
          <a:xfrm>
            <a:off x="7196840" y="4710618"/>
            <a:ext cx="558800" cy="5588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5288C27-0CA7-7452-7C82-C3A7F5329329}"/>
              </a:ext>
            </a:extLst>
          </p:cNvPr>
          <p:cNvSpPr/>
          <p:nvPr/>
        </p:nvSpPr>
        <p:spPr>
          <a:xfrm>
            <a:off x="5077491" y="4974874"/>
            <a:ext cx="711200" cy="7112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3D2792A-4397-5CA8-B8E1-9479F8790D17}"/>
              </a:ext>
            </a:extLst>
          </p:cNvPr>
          <p:cNvSpPr/>
          <p:nvPr/>
        </p:nvSpPr>
        <p:spPr>
          <a:xfrm>
            <a:off x="5153691" y="5051074"/>
            <a:ext cx="558800" cy="5588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57BA73-0FAC-ABF0-4745-4219C9C71CF0}"/>
              </a:ext>
            </a:extLst>
          </p:cNvPr>
          <p:cNvSpPr txBox="1"/>
          <p:nvPr/>
        </p:nvSpPr>
        <p:spPr>
          <a:xfrm>
            <a:off x="132027" y="4780464"/>
            <a:ext cx="4241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*Note, you do not have to make these</a:t>
            </a:r>
            <a:br>
              <a:rPr lang="en-US" sz="2000" b="1" dirty="0">
                <a:solidFill>
                  <a:srgbClr val="C00000"/>
                </a:solidFill>
              </a:rPr>
            </a:br>
            <a:r>
              <a:rPr lang="en-US" sz="2000" b="1" dirty="0">
                <a:solidFill>
                  <a:srgbClr val="C00000"/>
                </a:solidFill>
              </a:rPr>
              <a:t>parse methods, this is just an example</a:t>
            </a:r>
          </a:p>
        </p:txBody>
      </p:sp>
    </p:spTree>
    <p:extLst>
      <p:ext uri="{BB962C8B-B14F-4D97-AF65-F5344CB8AC3E}">
        <p14:creationId xmlns:p14="http://schemas.microsoft.com/office/powerpoint/2010/main" val="1503592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Create a State Machine (4)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36A4FF9-15A0-F567-75DC-A767F8BDDD44}"/>
              </a:ext>
            </a:extLst>
          </p:cNvPr>
          <p:cNvSpPr/>
          <p:nvPr/>
        </p:nvSpPr>
        <p:spPr>
          <a:xfrm>
            <a:off x="1790455" y="2835031"/>
            <a:ext cx="711200" cy="7112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A404C93-AD19-A231-1C39-E7C35512B82B}"/>
              </a:ext>
            </a:extLst>
          </p:cNvPr>
          <p:cNvCxnSpPr>
            <a:cxnSpLocks/>
          </p:cNvCxnSpPr>
          <p:nvPr/>
        </p:nvCxnSpPr>
        <p:spPr>
          <a:xfrm flipH="1" flipV="1">
            <a:off x="1153124" y="1452601"/>
            <a:ext cx="787400" cy="143377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AC3FBE3-1588-A01A-B42E-D33CA6CAA186}"/>
              </a:ext>
            </a:extLst>
          </p:cNvPr>
          <p:cNvSpPr txBox="1"/>
          <p:nvPr/>
        </p:nvSpPr>
        <p:spPr>
          <a:xfrm>
            <a:off x="230661" y="2005324"/>
            <a:ext cx="13724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boolean</a:t>
            </a:r>
            <a:br>
              <a:rPr lang="en-US" sz="2800" dirty="0"/>
            </a:br>
            <a:r>
              <a:rPr lang="en-US" sz="2800" dirty="0"/>
              <a:t>|int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99813CB-C7B8-D590-6256-24109A1664CF}"/>
              </a:ext>
            </a:extLst>
          </p:cNvPr>
          <p:cNvCxnSpPr>
            <a:cxnSpLocks/>
          </p:cNvCxnSpPr>
          <p:nvPr/>
        </p:nvCxnSpPr>
        <p:spPr>
          <a:xfrm flipH="1">
            <a:off x="609600" y="3190631"/>
            <a:ext cx="1180855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D7173C0-F12D-81AB-EAC2-0FD9AE6605EE}"/>
              </a:ext>
            </a:extLst>
          </p:cNvPr>
          <p:cNvSpPr txBox="1"/>
          <p:nvPr/>
        </p:nvSpPr>
        <p:spPr>
          <a:xfrm>
            <a:off x="838200" y="3244972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this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50E0CD-35C7-5EA1-B403-09A181864E05}"/>
              </a:ext>
            </a:extLst>
          </p:cNvPr>
          <p:cNvSpPr txBox="1"/>
          <p:nvPr/>
        </p:nvSpPr>
        <p:spPr>
          <a:xfrm>
            <a:off x="703547" y="958858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5BE79CD-0618-94E8-2996-3D07D715B42C}"/>
              </a:ext>
            </a:extLst>
          </p:cNvPr>
          <p:cNvSpPr txBox="1"/>
          <p:nvPr/>
        </p:nvSpPr>
        <p:spPr>
          <a:xfrm>
            <a:off x="176468" y="2929021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F34DF75-F461-A580-45D8-03CA2D588CAB}"/>
              </a:ext>
            </a:extLst>
          </p:cNvPr>
          <p:cNvSpPr/>
          <p:nvPr/>
        </p:nvSpPr>
        <p:spPr>
          <a:xfrm>
            <a:off x="3121379" y="2835031"/>
            <a:ext cx="711200" cy="7112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F68ED14-B497-945E-16DA-DC9AE7163559}"/>
              </a:ext>
            </a:extLst>
          </p:cNvPr>
          <p:cNvCxnSpPr>
            <a:cxnSpLocks/>
            <a:stCxn id="9" idx="6"/>
            <a:endCxn id="33" idx="2"/>
          </p:cNvCxnSpPr>
          <p:nvPr/>
        </p:nvCxnSpPr>
        <p:spPr>
          <a:xfrm>
            <a:off x="2501655" y="3190631"/>
            <a:ext cx="619724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2BB36BDD-8C95-CCF1-7078-752CABB946E1}"/>
              </a:ext>
            </a:extLst>
          </p:cNvPr>
          <p:cNvSpPr txBox="1"/>
          <p:nvPr/>
        </p:nvSpPr>
        <p:spPr>
          <a:xfrm>
            <a:off x="2554771" y="2720753"/>
            <a:ext cx="455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id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766DD1B-02D0-D127-C686-FA8E6073E49C}"/>
              </a:ext>
            </a:extLst>
          </p:cNvPr>
          <p:cNvCxnSpPr>
            <a:cxnSpLocks/>
          </p:cNvCxnSpPr>
          <p:nvPr/>
        </p:nvCxnSpPr>
        <p:spPr>
          <a:xfrm flipV="1">
            <a:off x="3552220" y="2315383"/>
            <a:ext cx="309862" cy="53488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A32C54E4-0D39-2C27-41E9-0D98F5DD39CE}"/>
              </a:ext>
            </a:extLst>
          </p:cNvPr>
          <p:cNvSpPr txBox="1"/>
          <p:nvPr/>
        </p:nvSpPr>
        <p:spPr>
          <a:xfrm>
            <a:off x="3261450" y="2259220"/>
            <a:ext cx="455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id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1F03D4A-D117-FD68-8570-46D2AE85DCE4}"/>
              </a:ext>
            </a:extLst>
          </p:cNvPr>
          <p:cNvSpPr/>
          <p:nvPr/>
        </p:nvSpPr>
        <p:spPr>
          <a:xfrm>
            <a:off x="3601594" y="1640584"/>
            <a:ext cx="711200" cy="7112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D9DD76C-0016-288A-7AB2-ECF6B2CEE146}"/>
              </a:ext>
            </a:extLst>
          </p:cNvPr>
          <p:cNvSpPr/>
          <p:nvPr/>
        </p:nvSpPr>
        <p:spPr>
          <a:xfrm>
            <a:off x="3677794" y="1716784"/>
            <a:ext cx="558800" cy="5588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6CB087E-BC5E-03B5-1B6D-BC68F37A6C0C}"/>
              </a:ext>
            </a:extLst>
          </p:cNvPr>
          <p:cNvSpPr txBox="1"/>
          <p:nvPr/>
        </p:nvSpPr>
        <p:spPr>
          <a:xfrm>
            <a:off x="4334908" y="1482078"/>
            <a:ext cx="5635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parseVarDeclStmt</a:t>
            </a:r>
            <a:r>
              <a:rPr lang="en-US" sz="3200" dirty="0"/>
              <a:t>(</a:t>
            </a:r>
            <a:r>
              <a:rPr lang="en-US" sz="3200" dirty="0" err="1"/>
              <a:t>typeDenoter</a:t>
            </a:r>
            <a:r>
              <a:rPr lang="en-US" sz="3200" dirty="0"/>
              <a:t>);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2EEE6DA-99EA-6F37-A547-671877D6854B}"/>
              </a:ext>
            </a:extLst>
          </p:cNvPr>
          <p:cNvCxnSpPr>
            <a:cxnSpLocks/>
          </p:cNvCxnSpPr>
          <p:nvPr/>
        </p:nvCxnSpPr>
        <p:spPr>
          <a:xfrm flipH="1">
            <a:off x="2935019" y="3492235"/>
            <a:ext cx="364224" cy="82618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9C64F5F9-5B14-64FC-F150-E0796FD927CE}"/>
              </a:ext>
            </a:extLst>
          </p:cNvPr>
          <p:cNvSpPr txBox="1"/>
          <p:nvPr/>
        </p:nvSpPr>
        <p:spPr>
          <a:xfrm>
            <a:off x="2502116" y="3453452"/>
            <a:ext cx="596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“[”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CC9749-66CE-EFD3-9E5D-B84BC9A55164}"/>
              </a:ext>
            </a:extLst>
          </p:cNvPr>
          <p:cNvSpPr txBox="1"/>
          <p:nvPr/>
        </p:nvSpPr>
        <p:spPr>
          <a:xfrm>
            <a:off x="6399544" y="1874284"/>
            <a:ext cx="5337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Note: I am using a short-hand notation for “parse the rest” given a </a:t>
            </a:r>
            <a:r>
              <a:rPr lang="en-US" sz="2400" b="1" dirty="0" err="1">
                <a:solidFill>
                  <a:srgbClr val="0070C0"/>
                </a:solidFill>
              </a:rPr>
              <a:t>typeDenoter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B8421B0-EA32-253D-3DD5-1B2FF546EB2E}"/>
              </a:ext>
            </a:extLst>
          </p:cNvPr>
          <p:cNvCxnSpPr>
            <a:cxnSpLocks/>
          </p:cNvCxnSpPr>
          <p:nvPr/>
        </p:nvCxnSpPr>
        <p:spPr>
          <a:xfrm>
            <a:off x="3832579" y="3191826"/>
            <a:ext cx="619724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F3485B8-5676-FB74-320E-A39C59C9B0CE}"/>
              </a:ext>
            </a:extLst>
          </p:cNvPr>
          <p:cNvSpPr txBox="1"/>
          <p:nvPr/>
        </p:nvSpPr>
        <p:spPr>
          <a:xfrm>
            <a:off x="3838584" y="3141917"/>
            <a:ext cx="537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“.”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1028A7F-6D89-5A94-2C6D-97A119B1069B}"/>
              </a:ext>
            </a:extLst>
          </p:cNvPr>
          <p:cNvSpPr/>
          <p:nvPr/>
        </p:nvSpPr>
        <p:spPr>
          <a:xfrm>
            <a:off x="2473059" y="4318424"/>
            <a:ext cx="711200" cy="7112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00DDA3A-2E02-954C-9AED-47BE966620CE}"/>
              </a:ext>
            </a:extLst>
          </p:cNvPr>
          <p:cNvCxnSpPr>
            <a:cxnSpLocks/>
            <a:stCxn id="32" idx="2"/>
          </p:cNvCxnSpPr>
          <p:nvPr/>
        </p:nvCxnSpPr>
        <p:spPr>
          <a:xfrm flipH="1" flipV="1">
            <a:off x="1670918" y="4674023"/>
            <a:ext cx="802141" cy="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1A9CB8C-A35F-B99E-B180-CAF2A5C76268}"/>
              </a:ext>
            </a:extLst>
          </p:cNvPr>
          <p:cNvSpPr txBox="1"/>
          <p:nvPr/>
        </p:nvSpPr>
        <p:spPr>
          <a:xfrm>
            <a:off x="1789331" y="4108156"/>
            <a:ext cx="596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“]”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8B47867-7D25-B131-8B5C-22A4D91451CA}"/>
              </a:ext>
            </a:extLst>
          </p:cNvPr>
          <p:cNvSpPr txBox="1"/>
          <p:nvPr/>
        </p:nvSpPr>
        <p:spPr>
          <a:xfrm>
            <a:off x="21888" y="5010572"/>
            <a:ext cx="3818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parseVarDecl</a:t>
            </a:r>
            <a:r>
              <a:rPr lang="en-US" sz="3200" dirty="0"/>
              <a:t>(</a:t>
            </a:r>
            <a:r>
              <a:rPr lang="en-US" sz="3200" dirty="0" err="1"/>
              <a:t>refAST</a:t>
            </a:r>
            <a:r>
              <a:rPr lang="en-US" sz="3200" dirty="0"/>
              <a:t>);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579B45D-9D0A-4AB9-91CF-294C4687090A}"/>
              </a:ext>
            </a:extLst>
          </p:cNvPr>
          <p:cNvSpPr/>
          <p:nvPr/>
        </p:nvSpPr>
        <p:spPr>
          <a:xfrm>
            <a:off x="953503" y="4331030"/>
            <a:ext cx="711200" cy="7112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5EA1277-0F1D-5A8B-5580-A124B5B39682}"/>
              </a:ext>
            </a:extLst>
          </p:cNvPr>
          <p:cNvSpPr/>
          <p:nvPr/>
        </p:nvSpPr>
        <p:spPr>
          <a:xfrm>
            <a:off x="1029703" y="4407230"/>
            <a:ext cx="558800" cy="5588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12F67C8-2947-9284-0EE7-9D23EB4ACEC1}"/>
              </a:ext>
            </a:extLst>
          </p:cNvPr>
          <p:cNvCxnSpPr>
            <a:cxnSpLocks/>
          </p:cNvCxnSpPr>
          <p:nvPr/>
        </p:nvCxnSpPr>
        <p:spPr>
          <a:xfrm>
            <a:off x="3157071" y="4531794"/>
            <a:ext cx="1219032" cy="141390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D452ED42-3339-C696-3C3C-7C129D0C8508}"/>
              </a:ext>
            </a:extLst>
          </p:cNvPr>
          <p:cNvSpPr txBox="1"/>
          <p:nvPr/>
        </p:nvSpPr>
        <p:spPr>
          <a:xfrm>
            <a:off x="3292614" y="4384297"/>
            <a:ext cx="829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Expr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78D9F45E-0D46-FAA5-5EE4-C1DFAB44BA40}"/>
              </a:ext>
            </a:extLst>
          </p:cNvPr>
          <p:cNvSpPr/>
          <p:nvPr/>
        </p:nvSpPr>
        <p:spPr>
          <a:xfrm>
            <a:off x="4376485" y="5563888"/>
            <a:ext cx="711200" cy="7112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BA4C1A6-01AC-F4DA-AE60-78245600E660}"/>
              </a:ext>
            </a:extLst>
          </p:cNvPr>
          <p:cNvSpPr/>
          <p:nvPr/>
        </p:nvSpPr>
        <p:spPr>
          <a:xfrm>
            <a:off x="4452685" y="5640088"/>
            <a:ext cx="558800" cy="5588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8BB760-9847-6CE5-D3E5-BC2D938B490D}"/>
              </a:ext>
            </a:extLst>
          </p:cNvPr>
          <p:cNvSpPr txBox="1"/>
          <p:nvPr/>
        </p:nvSpPr>
        <p:spPr>
          <a:xfrm>
            <a:off x="5028219" y="5604904"/>
            <a:ext cx="4679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parseIxAssignStmt</a:t>
            </a:r>
            <a:r>
              <a:rPr lang="en-US" sz="3200" dirty="0"/>
              <a:t>(</a:t>
            </a:r>
            <a:r>
              <a:rPr lang="en-US" sz="3200" dirty="0" err="1"/>
              <a:t>refAST</a:t>
            </a:r>
            <a:r>
              <a:rPr lang="en-US" sz="3200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119862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18D6E-A26D-8BE4-566E-02461A379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D87711-38B8-9813-105B-28B5A61C84FF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259008-94F7-69C1-ED7E-69D0BFB22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Create a State Machine (5)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212F07-C781-7CD5-F343-135669C07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BD86B7-A28B-3640-B73B-471D0F19E7C2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C043EF1-81FA-EF5B-0A27-8D8C350A1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499721-340B-FF11-BEC2-5665F7D863F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F0D5E6F-E7BF-5C58-3321-9FD786EEA6D3}"/>
              </a:ext>
            </a:extLst>
          </p:cNvPr>
          <p:cNvSpPr/>
          <p:nvPr/>
        </p:nvSpPr>
        <p:spPr>
          <a:xfrm>
            <a:off x="1790455" y="2835031"/>
            <a:ext cx="711200" cy="7112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EC17649-3425-9DB3-2214-BF4FA55DF1DE}"/>
              </a:ext>
            </a:extLst>
          </p:cNvPr>
          <p:cNvCxnSpPr>
            <a:cxnSpLocks/>
          </p:cNvCxnSpPr>
          <p:nvPr/>
        </p:nvCxnSpPr>
        <p:spPr>
          <a:xfrm flipH="1" flipV="1">
            <a:off x="1153124" y="1452601"/>
            <a:ext cx="787400" cy="143377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EFC7502-8874-3941-4C9E-4FCDDD925D85}"/>
              </a:ext>
            </a:extLst>
          </p:cNvPr>
          <p:cNvSpPr txBox="1"/>
          <p:nvPr/>
        </p:nvSpPr>
        <p:spPr>
          <a:xfrm>
            <a:off x="230661" y="2005324"/>
            <a:ext cx="13724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boolean</a:t>
            </a:r>
            <a:br>
              <a:rPr lang="en-US" sz="2800" dirty="0"/>
            </a:br>
            <a:r>
              <a:rPr lang="en-US" sz="2800" dirty="0"/>
              <a:t>|int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D5D0A6A-8E4F-FA51-4023-22822FFF9C88}"/>
              </a:ext>
            </a:extLst>
          </p:cNvPr>
          <p:cNvCxnSpPr>
            <a:cxnSpLocks/>
          </p:cNvCxnSpPr>
          <p:nvPr/>
        </p:nvCxnSpPr>
        <p:spPr>
          <a:xfrm flipH="1">
            <a:off x="609600" y="3190631"/>
            <a:ext cx="1180855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883B086-B1E1-FC5E-4C75-344FF7FC2D5F}"/>
              </a:ext>
            </a:extLst>
          </p:cNvPr>
          <p:cNvSpPr txBox="1"/>
          <p:nvPr/>
        </p:nvSpPr>
        <p:spPr>
          <a:xfrm>
            <a:off x="838200" y="3244972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this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4765AAD-EDFC-99A6-2DBC-ADC6F68C5561}"/>
              </a:ext>
            </a:extLst>
          </p:cNvPr>
          <p:cNvSpPr txBox="1"/>
          <p:nvPr/>
        </p:nvSpPr>
        <p:spPr>
          <a:xfrm>
            <a:off x="703547" y="958858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275588-A09B-1649-2D86-B2A3EC9F96B5}"/>
              </a:ext>
            </a:extLst>
          </p:cNvPr>
          <p:cNvSpPr txBox="1"/>
          <p:nvPr/>
        </p:nvSpPr>
        <p:spPr>
          <a:xfrm>
            <a:off x="176468" y="2929021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0FCA010-6279-063B-1B78-7576F86B677A}"/>
              </a:ext>
            </a:extLst>
          </p:cNvPr>
          <p:cNvSpPr/>
          <p:nvPr/>
        </p:nvSpPr>
        <p:spPr>
          <a:xfrm>
            <a:off x="3121379" y="2835031"/>
            <a:ext cx="711200" cy="7112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31BFB81-7722-AEC1-55E1-01AAA4912310}"/>
              </a:ext>
            </a:extLst>
          </p:cNvPr>
          <p:cNvCxnSpPr>
            <a:cxnSpLocks/>
            <a:stCxn id="9" idx="6"/>
            <a:endCxn id="33" idx="2"/>
          </p:cNvCxnSpPr>
          <p:nvPr/>
        </p:nvCxnSpPr>
        <p:spPr>
          <a:xfrm>
            <a:off x="2501655" y="3190631"/>
            <a:ext cx="619724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11CDB509-42B7-E1DD-B971-65DB37771CDF}"/>
              </a:ext>
            </a:extLst>
          </p:cNvPr>
          <p:cNvSpPr txBox="1"/>
          <p:nvPr/>
        </p:nvSpPr>
        <p:spPr>
          <a:xfrm>
            <a:off x="2554771" y="2720753"/>
            <a:ext cx="455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id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616CBA1-8D4A-6B0E-2758-995EA3890A72}"/>
              </a:ext>
            </a:extLst>
          </p:cNvPr>
          <p:cNvCxnSpPr>
            <a:cxnSpLocks/>
          </p:cNvCxnSpPr>
          <p:nvPr/>
        </p:nvCxnSpPr>
        <p:spPr>
          <a:xfrm flipV="1">
            <a:off x="3552220" y="2315383"/>
            <a:ext cx="309862" cy="53488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D4564D3-8C53-B1C3-36AF-A99AF93A09E3}"/>
              </a:ext>
            </a:extLst>
          </p:cNvPr>
          <p:cNvSpPr txBox="1"/>
          <p:nvPr/>
        </p:nvSpPr>
        <p:spPr>
          <a:xfrm>
            <a:off x="3261450" y="2259220"/>
            <a:ext cx="455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id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9C530D3-A148-6BF0-9090-F0430BBA055C}"/>
              </a:ext>
            </a:extLst>
          </p:cNvPr>
          <p:cNvSpPr/>
          <p:nvPr/>
        </p:nvSpPr>
        <p:spPr>
          <a:xfrm>
            <a:off x="3601594" y="1640584"/>
            <a:ext cx="711200" cy="7112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EB1DA4C-73F3-B9AE-C729-E82AE176A290}"/>
              </a:ext>
            </a:extLst>
          </p:cNvPr>
          <p:cNvSpPr/>
          <p:nvPr/>
        </p:nvSpPr>
        <p:spPr>
          <a:xfrm>
            <a:off x="3677794" y="1716784"/>
            <a:ext cx="558800" cy="5588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1A6263E-FC34-7085-2579-197E14DF2835}"/>
              </a:ext>
            </a:extLst>
          </p:cNvPr>
          <p:cNvSpPr txBox="1"/>
          <p:nvPr/>
        </p:nvSpPr>
        <p:spPr>
          <a:xfrm>
            <a:off x="4334908" y="1482078"/>
            <a:ext cx="5635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parseVarDeclStmt</a:t>
            </a:r>
            <a:r>
              <a:rPr lang="en-US" sz="3200" dirty="0"/>
              <a:t>(</a:t>
            </a:r>
            <a:r>
              <a:rPr lang="en-US" sz="3200" dirty="0" err="1"/>
              <a:t>typeDenoter</a:t>
            </a:r>
            <a:r>
              <a:rPr lang="en-US" sz="3200" dirty="0"/>
              <a:t>);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0064A1F-76B7-F128-415D-91B7B0ADFFBA}"/>
              </a:ext>
            </a:extLst>
          </p:cNvPr>
          <p:cNvCxnSpPr>
            <a:cxnSpLocks/>
          </p:cNvCxnSpPr>
          <p:nvPr/>
        </p:nvCxnSpPr>
        <p:spPr>
          <a:xfrm>
            <a:off x="5143968" y="3298252"/>
            <a:ext cx="132872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3E6B3E19-6FDB-CF77-2DC8-9AD7559359F0}"/>
              </a:ext>
            </a:extLst>
          </p:cNvPr>
          <p:cNvSpPr txBox="1"/>
          <p:nvPr/>
        </p:nvSpPr>
        <p:spPr>
          <a:xfrm>
            <a:off x="5859269" y="2865472"/>
            <a:ext cx="66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“=”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6508EDD-31A3-9E7E-2926-5F05442FBF2F}"/>
              </a:ext>
            </a:extLst>
          </p:cNvPr>
          <p:cNvSpPr/>
          <p:nvPr/>
        </p:nvSpPr>
        <p:spPr>
          <a:xfrm>
            <a:off x="6483107" y="2907439"/>
            <a:ext cx="711200" cy="7112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078028B-9A30-00F7-D95F-F316E67A07D3}"/>
              </a:ext>
            </a:extLst>
          </p:cNvPr>
          <p:cNvSpPr/>
          <p:nvPr/>
        </p:nvSpPr>
        <p:spPr>
          <a:xfrm>
            <a:off x="6559307" y="2983639"/>
            <a:ext cx="558800" cy="5588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B83D845-C803-0935-4E76-B45992F2808E}"/>
              </a:ext>
            </a:extLst>
          </p:cNvPr>
          <p:cNvSpPr txBox="1"/>
          <p:nvPr/>
        </p:nvSpPr>
        <p:spPr>
          <a:xfrm>
            <a:off x="7134256" y="3073271"/>
            <a:ext cx="4397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parseAssignStmt</a:t>
            </a:r>
            <a:r>
              <a:rPr lang="en-US" sz="3200" dirty="0"/>
              <a:t>(</a:t>
            </a:r>
            <a:r>
              <a:rPr lang="en-US" sz="3200" dirty="0" err="1"/>
              <a:t>refAST</a:t>
            </a:r>
            <a:r>
              <a:rPr lang="en-US" sz="3200" dirty="0"/>
              <a:t>);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987B76D-8CAD-93B6-5A23-487E9CC64F41}"/>
              </a:ext>
            </a:extLst>
          </p:cNvPr>
          <p:cNvCxnSpPr>
            <a:cxnSpLocks/>
            <a:stCxn id="12" idx="5"/>
          </p:cNvCxnSpPr>
          <p:nvPr/>
        </p:nvCxnSpPr>
        <p:spPr>
          <a:xfrm>
            <a:off x="5059350" y="3457011"/>
            <a:ext cx="950592" cy="6353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1A107E70-5EB9-978F-5922-BE5B6348A9E2}"/>
              </a:ext>
            </a:extLst>
          </p:cNvPr>
          <p:cNvSpPr txBox="1"/>
          <p:nvPr/>
        </p:nvSpPr>
        <p:spPr>
          <a:xfrm>
            <a:off x="5266717" y="3854784"/>
            <a:ext cx="595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“(”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03A6C171-059B-0829-92FF-1B7D2D22E2C1}"/>
              </a:ext>
            </a:extLst>
          </p:cNvPr>
          <p:cNvSpPr/>
          <p:nvPr/>
        </p:nvSpPr>
        <p:spPr>
          <a:xfrm>
            <a:off x="6009942" y="3852645"/>
            <a:ext cx="711200" cy="7112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A2BE360-C370-3396-3F4F-D19A4FB33D04}"/>
              </a:ext>
            </a:extLst>
          </p:cNvPr>
          <p:cNvSpPr/>
          <p:nvPr/>
        </p:nvSpPr>
        <p:spPr>
          <a:xfrm>
            <a:off x="6086142" y="3928845"/>
            <a:ext cx="558800" cy="5588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A0C67BA-D6CB-965A-10C0-CC9EAAA927A8}"/>
              </a:ext>
            </a:extLst>
          </p:cNvPr>
          <p:cNvSpPr txBox="1"/>
          <p:nvPr/>
        </p:nvSpPr>
        <p:spPr>
          <a:xfrm>
            <a:off x="6640413" y="4026037"/>
            <a:ext cx="3940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parseCallStmt</a:t>
            </a:r>
            <a:r>
              <a:rPr lang="en-US" sz="3200" dirty="0"/>
              <a:t>(</a:t>
            </a:r>
            <a:r>
              <a:rPr lang="en-US" sz="3200" dirty="0" err="1"/>
              <a:t>refAST</a:t>
            </a:r>
            <a:r>
              <a:rPr lang="en-US" sz="3200" dirty="0"/>
              <a:t>);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4CB4E75-B76A-9C12-34B1-E7EA7A824020}"/>
              </a:ext>
            </a:extLst>
          </p:cNvPr>
          <p:cNvCxnSpPr>
            <a:cxnSpLocks/>
          </p:cNvCxnSpPr>
          <p:nvPr/>
        </p:nvCxnSpPr>
        <p:spPr>
          <a:xfrm flipH="1">
            <a:off x="2935019" y="3492235"/>
            <a:ext cx="364224" cy="82618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0A71C2EB-2D67-13B4-4E22-2FC71F936FEB}"/>
              </a:ext>
            </a:extLst>
          </p:cNvPr>
          <p:cNvSpPr txBox="1"/>
          <p:nvPr/>
        </p:nvSpPr>
        <p:spPr>
          <a:xfrm>
            <a:off x="2502116" y="3453452"/>
            <a:ext cx="596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“[”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7C8186-7B80-1B91-70C7-206B845554A1}"/>
              </a:ext>
            </a:extLst>
          </p:cNvPr>
          <p:cNvSpPr txBox="1"/>
          <p:nvPr/>
        </p:nvSpPr>
        <p:spPr>
          <a:xfrm>
            <a:off x="6399544" y="1874284"/>
            <a:ext cx="5337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Note: I am using a short-hand notation for “parse the rest” given a </a:t>
            </a:r>
            <a:r>
              <a:rPr lang="en-US" sz="2400" b="1" dirty="0" err="1">
                <a:solidFill>
                  <a:srgbClr val="0070C0"/>
                </a:solidFill>
              </a:rPr>
              <a:t>typeDenoter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971C3B9-E24A-D51B-D4E3-443D77FC3E82}"/>
              </a:ext>
            </a:extLst>
          </p:cNvPr>
          <p:cNvSpPr/>
          <p:nvPr/>
        </p:nvSpPr>
        <p:spPr>
          <a:xfrm>
            <a:off x="4452303" y="2849964"/>
            <a:ext cx="711200" cy="7112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2941F3C-8382-BB97-20CA-08B1AA96F684}"/>
              </a:ext>
            </a:extLst>
          </p:cNvPr>
          <p:cNvCxnSpPr>
            <a:cxnSpLocks/>
          </p:cNvCxnSpPr>
          <p:nvPr/>
        </p:nvCxnSpPr>
        <p:spPr>
          <a:xfrm>
            <a:off x="3832579" y="3191826"/>
            <a:ext cx="619724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5B2C59F-9FE3-D235-3CF1-1514DB3E3608}"/>
              </a:ext>
            </a:extLst>
          </p:cNvPr>
          <p:cNvSpPr txBox="1"/>
          <p:nvPr/>
        </p:nvSpPr>
        <p:spPr>
          <a:xfrm>
            <a:off x="4322228" y="2379175"/>
            <a:ext cx="944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(.id)*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3043BD-25C4-EBD4-6E56-3E9A9825733C}"/>
              </a:ext>
            </a:extLst>
          </p:cNvPr>
          <p:cNvSpPr txBox="1"/>
          <p:nvPr/>
        </p:nvSpPr>
        <p:spPr>
          <a:xfrm>
            <a:off x="3662833" y="3239774"/>
            <a:ext cx="946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neither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75BD382-3763-2F72-E8A5-CFD12736A6E5}"/>
              </a:ext>
            </a:extLst>
          </p:cNvPr>
          <p:cNvCxnSpPr>
            <a:cxnSpLocks/>
          </p:cNvCxnSpPr>
          <p:nvPr/>
        </p:nvCxnSpPr>
        <p:spPr>
          <a:xfrm>
            <a:off x="4800972" y="3561164"/>
            <a:ext cx="0" cy="88249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B8A776C-D98E-5118-3F2F-DE33744AF9E0}"/>
              </a:ext>
            </a:extLst>
          </p:cNvPr>
          <p:cNvSpPr txBox="1"/>
          <p:nvPr/>
        </p:nvSpPr>
        <p:spPr>
          <a:xfrm>
            <a:off x="4194783" y="3754188"/>
            <a:ext cx="596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“[”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B0AE341-3FEF-4FCC-1A84-6EC7F3A1CFDF}"/>
              </a:ext>
            </a:extLst>
          </p:cNvPr>
          <p:cNvSpPr/>
          <p:nvPr/>
        </p:nvSpPr>
        <p:spPr>
          <a:xfrm>
            <a:off x="4452303" y="4455594"/>
            <a:ext cx="711200" cy="7112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D83FBA8-6034-B75F-6B60-AAFFB782907D}"/>
              </a:ext>
            </a:extLst>
          </p:cNvPr>
          <p:cNvSpPr/>
          <p:nvPr/>
        </p:nvSpPr>
        <p:spPr>
          <a:xfrm>
            <a:off x="4528503" y="4531794"/>
            <a:ext cx="558800" cy="5588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2EA249-6A22-4186-AD3C-C8D6779BA1C3}"/>
              </a:ext>
            </a:extLst>
          </p:cNvPr>
          <p:cNvSpPr txBox="1"/>
          <p:nvPr/>
        </p:nvSpPr>
        <p:spPr>
          <a:xfrm>
            <a:off x="5072040" y="4760205"/>
            <a:ext cx="4679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parseIxAssignStmt</a:t>
            </a:r>
            <a:r>
              <a:rPr lang="en-US" sz="3200" dirty="0"/>
              <a:t>(</a:t>
            </a:r>
            <a:r>
              <a:rPr lang="en-US" sz="3200" dirty="0" err="1"/>
              <a:t>refAST</a:t>
            </a:r>
            <a:r>
              <a:rPr lang="en-US" sz="3200" dirty="0"/>
              <a:t>);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24E6060-81F7-7917-DFEE-3FC8B877ED7D}"/>
              </a:ext>
            </a:extLst>
          </p:cNvPr>
          <p:cNvSpPr/>
          <p:nvPr/>
        </p:nvSpPr>
        <p:spPr>
          <a:xfrm>
            <a:off x="2473059" y="4318424"/>
            <a:ext cx="711200" cy="7112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A2E203C-8987-114F-452A-23912AB1EBD3}"/>
              </a:ext>
            </a:extLst>
          </p:cNvPr>
          <p:cNvCxnSpPr>
            <a:cxnSpLocks/>
            <a:stCxn id="32" idx="2"/>
          </p:cNvCxnSpPr>
          <p:nvPr/>
        </p:nvCxnSpPr>
        <p:spPr>
          <a:xfrm flipH="1" flipV="1">
            <a:off x="1670918" y="4674023"/>
            <a:ext cx="802141" cy="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A176F66-469A-5275-0FDB-DBD3679F1396}"/>
              </a:ext>
            </a:extLst>
          </p:cNvPr>
          <p:cNvSpPr txBox="1"/>
          <p:nvPr/>
        </p:nvSpPr>
        <p:spPr>
          <a:xfrm>
            <a:off x="1789331" y="4108156"/>
            <a:ext cx="596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“]”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A76EA49-F82F-0063-0E05-61EECB6660AB}"/>
              </a:ext>
            </a:extLst>
          </p:cNvPr>
          <p:cNvSpPr txBox="1"/>
          <p:nvPr/>
        </p:nvSpPr>
        <p:spPr>
          <a:xfrm>
            <a:off x="21888" y="5010572"/>
            <a:ext cx="3818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parseVarDecl</a:t>
            </a:r>
            <a:r>
              <a:rPr lang="en-US" sz="3200" dirty="0"/>
              <a:t>(</a:t>
            </a:r>
            <a:r>
              <a:rPr lang="en-US" sz="3200" dirty="0" err="1"/>
              <a:t>refAST</a:t>
            </a:r>
            <a:r>
              <a:rPr lang="en-US" sz="3200" dirty="0"/>
              <a:t>);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8F5865F-60A8-D8B9-FFAD-38071C82A2E4}"/>
              </a:ext>
            </a:extLst>
          </p:cNvPr>
          <p:cNvSpPr/>
          <p:nvPr/>
        </p:nvSpPr>
        <p:spPr>
          <a:xfrm>
            <a:off x="953503" y="4331030"/>
            <a:ext cx="711200" cy="7112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5467528-1DE7-7A2F-CED5-3D48BDA066AA}"/>
              </a:ext>
            </a:extLst>
          </p:cNvPr>
          <p:cNvSpPr/>
          <p:nvPr/>
        </p:nvSpPr>
        <p:spPr>
          <a:xfrm>
            <a:off x="1029703" y="4407230"/>
            <a:ext cx="558800" cy="5588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FAFB16F-C9A3-1008-1AD1-F18C5F741AF1}"/>
              </a:ext>
            </a:extLst>
          </p:cNvPr>
          <p:cNvCxnSpPr>
            <a:cxnSpLocks/>
          </p:cNvCxnSpPr>
          <p:nvPr/>
        </p:nvCxnSpPr>
        <p:spPr>
          <a:xfrm>
            <a:off x="3157071" y="4531794"/>
            <a:ext cx="1219032" cy="141390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27D5AF97-677D-6505-C520-97B1DB60F139}"/>
              </a:ext>
            </a:extLst>
          </p:cNvPr>
          <p:cNvSpPr txBox="1"/>
          <p:nvPr/>
        </p:nvSpPr>
        <p:spPr>
          <a:xfrm>
            <a:off x="3292614" y="4384297"/>
            <a:ext cx="829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Expr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FB4703F-3346-8B21-5DAF-9DD630CFBC63}"/>
              </a:ext>
            </a:extLst>
          </p:cNvPr>
          <p:cNvSpPr/>
          <p:nvPr/>
        </p:nvSpPr>
        <p:spPr>
          <a:xfrm>
            <a:off x="4376485" y="5563888"/>
            <a:ext cx="711200" cy="7112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709C15A-C57E-C088-79E9-60BCAD72B167}"/>
              </a:ext>
            </a:extLst>
          </p:cNvPr>
          <p:cNvSpPr/>
          <p:nvPr/>
        </p:nvSpPr>
        <p:spPr>
          <a:xfrm>
            <a:off x="4452685" y="5640088"/>
            <a:ext cx="558800" cy="5588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7C404B9-F424-3C00-7932-9FAEA6CB48D4}"/>
              </a:ext>
            </a:extLst>
          </p:cNvPr>
          <p:cNvSpPr txBox="1"/>
          <p:nvPr/>
        </p:nvSpPr>
        <p:spPr>
          <a:xfrm>
            <a:off x="5028219" y="5604904"/>
            <a:ext cx="4679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parseIxAssignStmt</a:t>
            </a:r>
            <a:r>
              <a:rPr lang="en-US" sz="3200" dirty="0"/>
              <a:t>(</a:t>
            </a:r>
            <a:r>
              <a:rPr lang="en-US" sz="3200" dirty="0" err="1"/>
              <a:t>refAST</a:t>
            </a:r>
            <a:r>
              <a:rPr lang="en-US" sz="3200" dirty="0"/>
              <a:t>);</a:t>
            </a:r>
          </a:p>
        </p:txBody>
      </p:sp>
      <p:sp>
        <p:nvSpPr>
          <p:cNvPr id="10" name="Arrow: Curved Right 9">
            <a:extLst>
              <a:ext uri="{FF2B5EF4-FFF2-40B4-BE49-F238E27FC236}">
                <a16:creationId xmlns:a16="http://schemas.microsoft.com/office/drawing/2014/main" id="{8B058A54-11AC-54DC-7F8D-6571A69B1B59}"/>
              </a:ext>
            </a:extLst>
          </p:cNvPr>
          <p:cNvSpPr/>
          <p:nvPr/>
        </p:nvSpPr>
        <p:spPr>
          <a:xfrm rot="8628666">
            <a:off x="5019017" y="2708493"/>
            <a:ext cx="197353" cy="262886"/>
          </a:xfrm>
          <a:prstGeom prst="curv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74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1E192-E70B-3A1B-A5FC-4A45CE561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B53374-C460-D744-8BF4-4F770E059669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42655-61DB-58C9-DC71-44734B079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E463B9-3652-D72C-06C8-6392E1A7A40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BE4C5FF-DF92-066F-811A-89F6FD84C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A0A8A3-5C34-89F4-FA47-4C8D0CFB5DC3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783B989-A084-43E5-93D2-8EBBA1FAAEED}"/>
              </a:ext>
            </a:extLst>
          </p:cNvPr>
          <p:cNvSpPr/>
          <p:nvPr/>
        </p:nvSpPr>
        <p:spPr>
          <a:xfrm>
            <a:off x="5422903" y="3166830"/>
            <a:ext cx="529383" cy="52938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6087D6B-3F49-B77A-2961-E1C57A5DDD9F}"/>
              </a:ext>
            </a:extLst>
          </p:cNvPr>
          <p:cNvCxnSpPr>
            <a:cxnSpLocks/>
          </p:cNvCxnSpPr>
          <p:nvPr/>
        </p:nvCxnSpPr>
        <p:spPr>
          <a:xfrm flipH="1" flipV="1">
            <a:off x="5018266" y="2243678"/>
            <a:ext cx="545344" cy="96176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1E28067-C9F5-0029-7298-332B203046BF}"/>
              </a:ext>
            </a:extLst>
          </p:cNvPr>
          <p:cNvSpPr txBox="1"/>
          <p:nvPr/>
        </p:nvSpPr>
        <p:spPr>
          <a:xfrm>
            <a:off x="5151132" y="2130768"/>
            <a:ext cx="1945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boolean|int</a:t>
            </a:r>
            <a:endParaRPr lang="en-US" sz="16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6DBD171-0ABF-A171-3DA6-21B10C0B8A6C}"/>
              </a:ext>
            </a:extLst>
          </p:cNvPr>
          <p:cNvCxnSpPr>
            <a:cxnSpLocks/>
          </p:cNvCxnSpPr>
          <p:nvPr/>
        </p:nvCxnSpPr>
        <p:spPr>
          <a:xfrm flipH="1">
            <a:off x="4244381" y="3450825"/>
            <a:ext cx="1180855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AE88354-8FAC-F747-D713-E62BD59293EF}"/>
              </a:ext>
            </a:extLst>
          </p:cNvPr>
          <p:cNvSpPr txBox="1"/>
          <p:nvPr/>
        </p:nvSpPr>
        <p:spPr>
          <a:xfrm>
            <a:off x="4553960" y="3124688"/>
            <a:ext cx="71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“this”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E58692B-65C6-EA23-DA3D-C6AE3D2C3971}"/>
              </a:ext>
            </a:extLst>
          </p:cNvPr>
          <p:cNvSpPr/>
          <p:nvPr/>
        </p:nvSpPr>
        <p:spPr>
          <a:xfrm>
            <a:off x="7430135" y="3173147"/>
            <a:ext cx="529383" cy="52938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058FAE4-9879-5843-6B6D-5EC6DD7067F7}"/>
              </a:ext>
            </a:extLst>
          </p:cNvPr>
          <p:cNvSpPr txBox="1"/>
          <p:nvPr/>
        </p:nvSpPr>
        <p:spPr>
          <a:xfrm>
            <a:off x="5949673" y="3432176"/>
            <a:ext cx="338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id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BBB45E5-1A9E-68B1-3D2A-C9AE92F72541}"/>
              </a:ext>
            </a:extLst>
          </p:cNvPr>
          <p:cNvCxnSpPr>
            <a:cxnSpLocks/>
            <a:stCxn id="155" idx="0"/>
          </p:cNvCxnSpPr>
          <p:nvPr/>
        </p:nvCxnSpPr>
        <p:spPr>
          <a:xfrm flipV="1">
            <a:off x="6624777" y="2625311"/>
            <a:ext cx="324768" cy="54783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F581C121-B5C4-7D35-C62B-A004716A0052}"/>
              </a:ext>
            </a:extLst>
          </p:cNvPr>
          <p:cNvSpPr txBox="1"/>
          <p:nvPr/>
        </p:nvSpPr>
        <p:spPr>
          <a:xfrm>
            <a:off x="6454830" y="2691796"/>
            <a:ext cx="338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id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DE9C1C68-72D3-3635-D276-47917AFA6A0B}"/>
              </a:ext>
            </a:extLst>
          </p:cNvPr>
          <p:cNvSpPr/>
          <p:nvPr/>
        </p:nvSpPr>
        <p:spPr>
          <a:xfrm>
            <a:off x="6793384" y="2128842"/>
            <a:ext cx="529383" cy="52938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9F4A85E-13A9-EE50-53DF-D9F70F67B09F}"/>
              </a:ext>
            </a:extLst>
          </p:cNvPr>
          <p:cNvSpPr/>
          <p:nvPr/>
        </p:nvSpPr>
        <p:spPr>
          <a:xfrm>
            <a:off x="6850103" y="2185134"/>
            <a:ext cx="415944" cy="41594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AF91A21-F77A-C1DA-4B3C-03D155E80684}"/>
              </a:ext>
            </a:extLst>
          </p:cNvPr>
          <p:cNvSpPr txBox="1"/>
          <p:nvPr/>
        </p:nvSpPr>
        <p:spPr>
          <a:xfrm>
            <a:off x="6787161" y="1756260"/>
            <a:ext cx="3252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parseVarDeclStmt</a:t>
            </a:r>
            <a:r>
              <a:rPr lang="en-US" dirty="0"/>
              <a:t>(</a:t>
            </a:r>
            <a:r>
              <a:rPr lang="en-US" dirty="0" err="1"/>
              <a:t>typeDenoter</a:t>
            </a:r>
            <a:r>
              <a:rPr lang="en-US" dirty="0"/>
              <a:t>);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B6BFEF2-8C56-B508-7325-0DE24E46208D}"/>
              </a:ext>
            </a:extLst>
          </p:cNvPr>
          <p:cNvCxnSpPr>
            <a:cxnSpLocks/>
          </p:cNvCxnSpPr>
          <p:nvPr/>
        </p:nvCxnSpPr>
        <p:spPr>
          <a:xfrm>
            <a:off x="7969670" y="3422257"/>
            <a:ext cx="805672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C121592C-1AE8-C9BC-6661-43AE0870F689}"/>
              </a:ext>
            </a:extLst>
          </p:cNvPr>
          <p:cNvSpPr txBox="1"/>
          <p:nvPr/>
        </p:nvSpPr>
        <p:spPr>
          <a:xfrm>
            <a:off x="8258709" y="3104982"/>
            <a:ext cx="460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“=”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F2869D2-586C-98AA-3484-2349BA7672DE}"/>
              </a:ext>
            </a:extLst>
          </p:cNvPr>
          <p:cNvSpPr/>
          <p:nvPr/>
        </p:nvSpPr>
        <p:spPr>
          <a:xfrm>
            <a:off x="8775342" y="3148897"/>
            <a:ext cx="529383" cy="52938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4473F54-3E65-380A-1413-7EAE2089373D}"/>
              </a:ext>
            </a:extLst>
          </p:cNvPr>
          <p:cNvSpPr/>
          <p:nvPr/>
        </p:nvSpPr>
        <p:spPr>
          <a:xfrm>
            <a:off x="8832061" y="3205665"/>
            <a:ext cx="415944" cy="41594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D56B880-FC98-0C4D-9F97-36E6854CC458}"/>
              </a:ext>
            </a:extLst>
          </p:cNvPr>
          <p:cNvSpPr txBox="1"/>
          <p:nvPr/>
        </p:nvSpPr>
        <p:spPr>
          <a:xfrm>
            <a:off x="9228526" y="2990612"/>
            <a:ext cx="2550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parseAssignStmt</a:t>
            </a:r>
            <a:r>
              <a:rPr lang="en-US" dirty="0"/>
              <a:t>(</a:t>
            </a:r>
            <a:r>
              <a:rPr lang="en-US" dirty="0" err="1"/>
              <a:t>refAST</a:t>
            </a:r>
            <a:r>
              <a:rPr lang="en-US" dirty="0"/>
              <a:t>);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9FFE78C-2EF0-A8FE-8FA1-BADCC3778275}"/>
              </a:ext>
            </a:extLst>
          </p:cNvPr>
          <p:cNvCxnSpPr>
            <a:cxnSpLocks/>
          </p:cNvCxnSpPr>
          <p:nvPr/>
        </p:nvCxnSpPr>
        <p:spPr>
          <a:xfrm flipH="1">
            <a:off x="6229236" y="3658061"/>
            <a:ext cx="257844" cy="74581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366A11FF-3546-2CB4-449A-18502DBC20F6}"/>
              </a:ext>
            </a:extLst>
          </p:cNvPr>
          <p:cNvSpPr/>
          <p:nvPr/>
        </p:nvSpPr>
        <p:spPr>
          <a:xfrm>
            <a:off x="4747114" y="4423418"/>
            <a:ext cx="529383" cy="52938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128439E-5331-0613-9AC1-DA4286A3A6C6}"/>
              </a:ext>
            </a:extLst>
          </p:cNvPr>
          <p:cNvSpPr/>
          <p:nvPr/>
        </p:nvSpPr>
        <p:spPr>
          <a:xfrm>
            <a:off x="4803833" y="4480137"/>
            <a:ext cx="415944" cy="41594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CDA9D7F-88CF-A5CB-5A1A-339390895209}"/>
              </a:ext>
            </a:extLst>
          </p:cNvPr>
          <p:cNvCxnSpPr>
            <a:cxnSpLocks/>
          </p:cNvCxnSpPr>
          <p:nvPr/>
        </p:nvCxnSpPr>
        <p:spPr>
          <a:xfrm flipH="1">
            <a:off x="7673472" y="3691555"/>
            <a:ext cx="6446" cy="47701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0180FF7D-646C-D668-4C60-DBAA444EB2DF}"/>
              </a:ext>
            </a:extLst>
          </p:cNvPr>
          <p:cNvSpPr txBox="1"/>
          <p:nvPr/>
        </p:nvSpPr>
        <p:spPr>
          <a:xfrm>
            <a:off x="7302318" y="3788022"/>
            <a:ext cx="420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“[”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0389685-2B81-F2D1-222D-B5CFF4CB9144}"/>
              </a:ext>
            </a:extLst>
          </p:cNvPr>
          <p:cNvSpPr/>
          <p:nvPr/>
        </p:nvSpPr>
        <p:spPr>
          <a:xfrm>
            <a:off x="7401625" y="4137244"/>
            <a:ext cx="529383" cy="52938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1522EA76-E537-734C-3205-2F28CFB02FB1}"/>
              </a:ext>
            </a:extLst>
          </p:cNvPr>
          <p:cNvCxnSpPr>
            <a:cxnSpLocks/>
          </p:cNvCxnSpPr>
          <p:nvPr/>
        </p:nvCxnSpPr>
        <p:spPr>
          <a:xfrm>
            <a:off x="7854254" y="4581275"/>
            <a:ext cx="419020" cy="4084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382BEF88-7F4B-4163-AB2B-36B37658D216}"/>
              </a:ext>
            </a:extLst>
          </p:cNvPr>
          <p:cNvSpPr txBox="1"/>
          <p:nvPr/>
        </p:nvSpPr>
        <p:spPr>
          <a:xfrm>
            <a:off x="7526403" y="4696503"/>
            <a:ext cx="1122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Expr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3AC4CE3-81E2-1869-686B-43229C7F6F61}"/>
              </a:ext>
            </a:extLst>
          </p:cNvPr>
          <p:cNvSpPr/>
          <p:nvPr/>
        </p:nvSpPr>
        <p:spPr>
          <a:xfrm>
            <a:off x="8757855" y="4024950"/>
            <a:ext cx="529383" cy="52938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367B0BE0-7275-4008-0A39-C88D06CD8531}"/>
              </a:ext>
            </a:extLst>
          </p:cNvPr>
          <p:cNvSpPr/>
          <p:nvPr/>
        </p:nvSpPr>
        <p:spPr>
          <a:xfrm>
            <a:off x="8820507" y="4081438"/>
            <a:ext cx="415944" cy="41594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6568F385-DABA-D038-410D-8FBC610597FC}"/>
              </a:ext>
            </a:extLst>
          </p:cNvPr>
          <p:cNvSpPr/>
          <p:nvPr/>
        </p:nvSpPr>
        <p:spPr>
          <a:xfrm>
            <a:off x="5852987" y="5431157"/>
            <a:ext cx="529383" cy="52938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BE9601A1-B043-DD43-21F5-5B20A6661649}"/>
              </a:ext>
            </a:extLst>
          </p:cNvPr>
          <p:cNvSpPr/>
          <p:nvPr/>
        </p:nvSpPr>
        <p:spPr>
          <a:xfrm>
            <a:off x="5909706" y="5487876"/>
            <a:ext cx="415944" cy="41594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4092500-2703-A57D-9DBE-55D893BF9999}"/>
              </a:ext>
            </a:extLst>
          </p:cNvPr>
          <p:cNvSpPr txBox="1"/>
          <p:nvPr/>
        </p:nvSpPr>
        <p:spPr>
          <a:xfrm>
            <a:off x="4773757" y="5845780"/>
            <a:ext cx="2701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parseIxAssignStmt</a:t>
            </a:r>
            <a:r>
              <a:rPr lang="en-US" dirty="0"/>
              <a:t>(</a:t>
            </a:r>
            <a:r>
              <a:rPr lang="en-US" dirty="0" err="1"/>
              <a:t>refAST</a:t>
            </a:r>
            <a:r>
              <a:rPr lang="en-US" dirty="0"/>
              <a:t>);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350315C-DCCD-34D3-597D-A023480CBE7B}"/>
              </a:ext>
            </a:extLst>
          </p:cNvPr>
          <p:cNvSpPr/>
          <p:nvPr/>
        </p:nvSpPr>
        <p:spPr>
          <a:xfrm>
            <a:off x="4637980" y="1730672"/>
            <a:ext cx="529383" cy="52938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FEA7AE7-89B1-69B4-F768-2F1560587C6A}"/>
              </a:ext>
            </a:extLst>
          </p:cNvPr>
          <p:cNvSpPr/>
          <p:nvPr/>
        </p:nvSpPr>
        <p:spPr>
          <a:xfrm>
            <a:off x="4694699" y="1787823"/>
            <a:ext cx="415944" cy="41594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F5C0AFAB-4C14-EC84-E916-D9CF557A617D}"/>
              </a:ext>
            </a:extLst>
          </p:cNvPr>
          <p:cNvSpPr/>
          <p:nvPr/>
        </p:nvSpPr>
        <p:spPr>
          <a:xfrm>
            <a:off x="3709736" y="3287887"/>
            <a:ext cx="529383" cy="52938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3A3F67C-564F-098C-A740-243C6EC9E0FB}"/>
              </a:ext>
            </a:extLst>
          </p:cNvPr>
          <p:cNvCxnSpPr>
            <a:cxnSpLocks/>
            <a:stCxn id="66" idx="1"/>
          </p:cNvCxnSpPr>
          <p:nvPr/>
        </p:nvCxnSpPr>
        <p:spPr>
          <a:xfrm flipH="1" flipV="1">
            <a:off x="3226200" y="2716101"/>
            <a:ext cx="561062" cy="64931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7A72F68A-FE72-C81B-666D-C67E8955C252}"/>
              </a:ext>
            </a:extLst>
          </p:cNvPr>
          <p:cNvCxnSpPr>
            <a:cxnSpLocks/>
          </p:cNvCxnSpPr>
          <p:nvPr/>
        </p:nvCxnSpPr>
        <p:spPr>
          <a:xfrm flipH="1" flipV="1">
            <a:off x="2549362" y="3446007"/>
            <a:ext cx="1180434" cy="767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E973E1CF-5426-3A35-8ABB-E41DC675BD35}"/>
              </a:ext>
            </a:extLst>
          </p:cNvPr>
          <p:cNvCxnSpPr>
            <a:cxnSpLocks/>
          </p:cNvCxnSpPr>
          <p:nvPr/>
        </p:nvCxnSpPr>
        <p:spPr>
          <a:xfrm flipH="1">
            <a:off x="3253853" y="3726546"/>
            <a:ext cx="505755" cy="70393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2036AD1A-04B7-C4A9-EAB8-97517F0ACD37}"/>
              </a:ext>
            </a:extLst>
          </p:cNvPr>
          <p:cNvSpPr txBox="1"/>
          <p:nvPr/>
        </p:nvSpPr>
        <p:spPr>
          <a:xfrm>
            <a:off x="3103127" y="3834606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“=”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B26A557-5C06-F755-6F83-5A93F83A8E1E}"/>
              </a:ext>
            </a:extLst>
          </p:cNvPr>
          <p:cNvSpPr txBox="1"/>
          <p:nvPr/>
        </p:nvSpPr>
        <p:spPr>
          <a:xfrm>
            <a:off x="2671405" y="3076675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“[”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317564F-731A-612D-C8FF-03EE6BF0DA8A}"/>
              </a:ext>
            </a:extLst>
          </p:cNvPr>
          <p:cNvSpPr txBox="1"/>
          <p:nvPr/>
        </p:nvSpPr>
        <p:spPr>
          <a:xfrm>
            <a:off x="3402500" y="271983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“(”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2F52087-97EA-98A6-AEB0-208B0654D165}"/>
              </a:ext>
            </a:extLst>
          </p:cNvPr>
          <p:cNvSpPr txBox="1"/>
          <p:nvPr/>
        </p:nvSpPr>
        <p:spPr>
          <a:xfrm>
            <a:off x="1137681" y="1863639"/>
            <a:ext cx="2294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parseCallStmt</a:t>
            </a:r>
            <a:r>
              <a:rPr lang="en-US" dirty="0"/>
              <a:t>(</a:t>
            </a:r>
            <a:r>
              <a:rPr lang="en-US" dirty="0" err="1"/>
              <a:t>refAST</a:t>
            </a:r>
            <a:r>
              <a:rPr lang="en-US" dirty="0"/>
              <a:t>);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B979CBA-56B7-DF23-24B8-854233EA7CD5}"/>
              </a:ext>
            </a:extLst>
          </p:cNvPr>
          <p:cNvSpPr txBox="1"/>
          <p:nvPr/>
        </p:nvSpPr>
        <p:spPr>
          <a:xfrm>
            <a:off x="324026" y="3654389"/>
            <a:ext cx="2707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parseIxAssignStmt</a:t>
            </a:r>
            <a:r>
              <a:rPr lang="en-US" dirty="0"/>
              <a:t>(</a:t>
            </a:r>
            <a:r>
              <a:rPr lang="en-US" dirty="0" err="1"/>
              <a:t>refAST</a:t>
            </a:r>
            <a:r>
              <a:rPr lang="en-US" dirty="0"/>
              <a:t>);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FBE9838-96BE-BEFD-79C6-3B40EC49849B}"/>
              </a:ext>
            </a:extLst>
          </p:cNvPr>
          <p:cNvSpPr txBox="1"/>
          <p:nvPr/>
        </p:nvSpPr>
        <p:spPr>
          <a:xfrm>
            <a:off x="402572" y="4556242"/>
            <a:ext cx="2550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parseAssignStmt</a:t>
            </a:r>
            <a:r>
              <a:rPr lang="en-US" dirty="0"/>
              <a:t>(</a:t>
            </a:r>
            <a:r>
              <a:rPr lang="en-US" dirty="0" err="1"/>
              <a:t>refAST</a:t>
            </a:r>
            <a:r>
              <a:rPr lang="en-US" dirty="0"/>
              <a:t>);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09C4CFED-671F-614A-BB14-F878051E17AA}"/>
              </a:ext>
            </a:extLst>
          </p:cNvPr>
          <p:cNvSpPr/>
          <p:nvPr/>
        </p:nvSpPr>
        <p:spPr>
          <a:xfrm>
            <a:off x="2855062" y="2217933"/>
            <a:ext cx="529383" cy="52938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E50649E0-8946-D7D2-9958-4A87ED5B6F9B}"/>
              </a:ext>
            </a:extLst>
          </p:cNvPr>
          <p:cNvSpPr/>
          <p:nvPr/>
        </p:nvSpPr>
        <p:spPr>
          <a:xfrm>
            <a:off x="2911781" y="2268354"/>
            <a:ext cx="415944" cy="41594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21348508-A8F4-73CA-853D-C0A89721D787}"/>
              </a:ext>
            </a:extLst>
          </p:cNvPr>
          <p:cNvSpPr/>
          <p:nvPr/>
        </p:nvSpPr>
        <p:spPr>
          <a:xfrm>
            <a:off x="2033995" y="3173147"/>
            <a:ext cx="529383" cy="52938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98671E77-98B4-B7AE-953D-B8013D173A0A}"/>
              </a:ext>
            </a:extLst>
          </p:cNvPr>
          <p:cNvSpPr/>
          <p:nvPr/>
        </p:nvSpPr>
        <p:spPr>
          <a:xfrm>
            <a:off x="2092036" y="3229685"/>
            <a:ext cx="415944" cy="41594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8279BAFA-150B-BD19-5BAA-0083D01ABF8B}"/>
              </a:ext>
            </a:extLst>
          </p:cNvPr>
          <p:cNvSpPr/>
          <p:nvPr/>
        </p:nvSpPr>
        <p:spPr>
          <a:xfrm>
            <a:off x="2824677" y="4350753"/>
            <a:ext cx="529383" cy="52938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452BD0F6-769A-1CEB-668E-123A34626B4D}"/>
              </a:ext>
            </a:extLst>
          </p:cNvPr>
          <p:cNvSpPr/>
          <p:nvPr/>
        </p:nvSpPr>
        <p:spPr>
          <a:xfrm>
            <a:off x="2878177" y="4408059"/>
            <a:ext cx="415944" cy="41594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2D73733-543C-3740-7184-58719122F4A9}"/>
              </a:ext>
            </a:extLst>
          </p:cNvPr>
          <p:cNvSpPr txBox="1"/>
          <p:nvPr/>
        </p:nvSpPr>
        <p:spPr>
          <a:xfrm>
            <a:off x="3011582" y="3385312"/>
            <a:ext cx="2031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n>
                  <a:solidFill>
                    <a:schemeClr val="bg1"/>
                  </a:solidFill>
                </a:ln>
              </a:rPr>
              <a:t>parseReference</a:t>
            </a:r>
            <a:r>
              <a:rPr lang="en-US" sz="2000" dirty="0">
                <a:ln>
                  <a:solidFill>
                    <a:schemeClr val="bg1"/>
                  </a:solidFill>
                </a:ln>
              </a:rPr>
              <a:t>();</a:t>
            </a: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C45ED5D0-7851-9C63-2B11-3CD7838CC6AC}"/>
              </a:ext>
            </a:extLst>
          </p:cNvPr>
          <p:cNvSpPr/>
          <p:nvPr/>
        </p:nvSpPr>
        <p:spPr>
          <a:xfrm>
            <a:off x="6360085" y="3173147"/>
            <a:ext cx="529383" cy="52938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D94179BD-2779-33D5-15AB-8F1E4E2A6B70}"/>
              </a:ext>
            </a:extLst>
          </p:cNvPr>
          <p:cNvCxnSpPr>
            <a:cxnSpLocks/>
            <a:stCxn id="9" idx="6"/>
            <a:endCxn id="155" idx="2"/>
          </p:cNvCxnSpPr>
          <p:nvPr/>
        </p:nvCxnSpPr>
        <p:spPr>
          <a:xfrm>
            <a:off x="5952286" y="3431522"/>
            <a:ext cx="407799" cy="631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158">
            <a:extLst>
              <a:ext uri="{FF2B5EF4-FFF2-40B4-BE49-F238E27FC236}">
                <a16:creationId xmlns:a16="http://schemas.microsoft.com/office/drawing/2014/main" id="{6C434B03-89AD-5C56-00A3-65FD5D9D293D}"/>
              </a:ext>
            </a:extLst>
          </p:cNvPr>
          <p:cNvSpPr txBox="1"/>
          <p:nvPr/>
        </p:nvSpPr>
        <p:spPr>
          <a:xfrm>
            <a:off x="5927789" y="3869735"/>
            <a:ext cx="505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“[”</a:t>
            </a: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D1F79947-CE88-E786-FFD8-F5F5767BA60A}"/>
              </a:ext>
            </a:extLst>
          </p:cNvPr>
          <p:cNvSpPr/>
          <p:nvPr/>
        </p:nvSpPr>
        <p:spPr>
          <a:xfrm>
            <a:off x="5887508" y="4403879"/>
            <a:ext cx="529383" cy="52938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21783303-FC18-7F31-23CC-F0A852592401}"/>
              </a:ext>
            </a:extLst>
          </p:cNvPr>
          <p:cNvCxnSpPr>
            <a:cxnSpLocks/>
            <a:stCxn id="160" idx="2"/>
          </p:cNvCxnSpPr>
          <p:nvPr/>
        </p:nvCxnSpPr>
        <p:spPr>
          <a:xfrm flipH="1">
            <a:off x="5290938" y="4668571"/>
            <a:ext cx="596570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id="{8C41336C-6EAC-A849-C354-0CBD0F114563}"/>
              </a:ext>
            </a:extLst>
          </p:cNvPr>
          <p:cNvSpPr txBox="1"/>
          <p:nvPr/>
        </p:nvSpPr>
        <p:spPr>
          <a:xfrm>
            <a:off x="5457010" y="4304092"/>
            <a:ext cx="505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“]”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B2D68E8F-1318-6CBE-557C-EF58B8274414}"/>
              </a:ext>
            </a:extLst>
          </p:cNvPr>
          <p:cNvSpPr txBox="1"/>
          <p:nvPr/>
        </p:nvSpPr>
        <p:spPr>
          <a:xfrm>
            <a:off x="2849117" y="4931197"/>
            <a:ext cx="2672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parseVarDeclStmt</a:t>
            </a:r>
            <a:r>
              <a:rPr lang="en-US" dirty="0"/>
              <a:t>(</a:t>
            </a:r>
            <a:r>
              <a:rPr lang="en-US" dirty="0" err="1"/>
              <a:t>refAST</a:t>
            </a:r>
            <a:r>
              <a:rPr lang="en-US" dirty="0"/>
              <a:t>);</a:t>
            </a:r>
          </a:p>
        </p:txBody>
      </p: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6EB07BC8-47AD-693C-95BB-6DCB3550F11E}"/>
              </a:ext>
            </a:extLst>
          </p:cNvPr>
          <p:cNvCxnSpPr>
            <a:cxnSpLocks/>
          </p:cNvCxnSpPr>
          <p:nvPr/>
        </p:nvCxnSpPr>
        <p:spPr>
          <a:xfrm>
            <a:off x="6115703" y="4925574"/>
            <a:ext cx="0" cy="50558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8DE5A443-7416-A71E-E554-AD336C035270}"/>
              </a:ext>
            </a:extLst>
          </p:cNvPr>
          <p:cNvSpPr txBox="1"/>
          <p:nvPr/>
        </p:nvSpPr>
        <p:spPr>
          <a:xfrm>
            <a:off x="5608100" y="4933262"/>
            <a:ext cx="1122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Expr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CD7C57DC-C228-D272-6B41-A51263AA8920}"/>
              </a:ext>
            </a:extLst>
          </p:cNvPr>
          <p:cNvSpPr txBox="1"/>
          <p:nvPr/>
        </p:nvSpPr>
        <p:spPr>
          <a:xfrm>
            <a:off x="6823890" y="3399167"/>
            <a:ext cx="775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not id</a:t>
            </a:r>
            <a:br>
              <a:rPr lang="en-US" sz="1600" dirty="0"/>
            </a:br>
            <a:r>
              <a:rPr lang="en-US" sz="1600" dirty="0"/>
              <a:t>  or [</a:t>
            </a:r>
          </a:p>
        </p:txBody>
      </p:sp>
      <p:sp>
        <p:nvSpPr>
          <p:cNvPr id="172" name="Arrow: Curved Right 171">
            <a:extLst>
              <a:ext uri="{FF2B5EF4-FFF2-40B4-BE49-F238E27FC236}">
                <a16:creationId xmlns:a16="http://schemas.microsoft.com/office/drawing/2014/main" id="{9E2E94BC-5AD6-5FCF-AADA-DED2EB11FD51}"/>
              </a:ext>
            </a:extLst>
          </p:cNvPr>
          <p:cNvSpPr/>
          <p:nvPr/>
        </p:nvSpPr>
        <p:spPr>
          <a:xfrm rot="8628666">
            <a:off x="7860841" y="3045239"/>
            <a:ext cx="197353" cy="262886"/>
          </a:xfrm>
          <a:prstGeom prst="curv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99D77B2C-B8D6-624B-F68C-309A2E89CBE6}"/>
              </a:ext>
            </a:extLst>
          </p:cNvPr>
          <p:cNvSpPr txBox="1"/>
          <p:nvPr/>
        </p:nvSpPr>
        <p:spPr>
          <a:xfrm>
            <a:off x="7394246" y="2859767"/>
            <a:ext cx="653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(.id)*</a:t>
            </a:r>
          </a:p>
        </p:txBody>
      </p: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2914AB78-CE1B-0717-16A3-62BC9AB6E00E}"/>
              </a:ext>
            </a:extLst>
          </p:cNvPr>
          <p:cNvCxnSpPr>
            <a:cxnSpLocks/>
            <a:endCxn id="33" idx="2"/>
          </p:cNvCxnSpPr>
          <p:nvPr/>
        </p:nvCxnSpPr>
        <p:spPr>
          <a:xfrm>
            <a:off x="6889468" y="3437657"/>
            <a:ext cx="540667" cy="18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Oval 183">
            <a:extLst>
              <a:ext uri="{FF2B5EF4-FFF2-40B4-BE49-F238E27FC236}">
                <a16:creationId xmlns:a16="http://schemas.microsoft.com/office/drawing/2014/main" id="{A4D9ABBB-24B0-A35B-9A08-31B5E59EB78A}"/>
              </a:ext>
            </a:extLst>
          </p:cNvPr>
          <p:cNvSpPr/>
          <p:nvPr/>
        </p:nvSpPr>
        <p:spPr>
          <a:xfrm>
            <a:off x="8201075" y="4912535"/>
            <a:ext cx="529383" cy="52938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671749C5-DA2B-85B6-5A18-34EC3A1E247B}"/>
              </a:ext>
            </a:extLst>
          </p:cNvPr>
          <p:cNvSpPr/>
          <p:nvPr/>
        </p:nvSpPr>
        <p:spPr>
          <a:xfrm>
            <a:off x="8257794" y="4969303"/>
            <a:ext cx="415944" cy="41594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F78646F1-8EF6-DE36-C2CF-5AF76E895B25}"/>
              </a:ext>
            </a:extLst>
          </p:cNvPr>
          <p:cNvSpPr txBox="1"/>
          <p:nvPr/>
        </p:nvSpPr>
        <p:spPr>
          <a:xfrm>
            <a:off x="8673738" y="5070939"/>
            <a:ext cx="2779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parseIxAssignStmt</a:t>
            </a:r>
            <a:r>
              <a:rPr lang="en-US" dirty="0"/>
              <a:t>(</a:t>
            </a:r>
            <a:r>
              <a:rPr lang="en-US" dirty="0" err="1"/>
              <a:t>refAST</a:t>
            </a:r>
            <a:r>
              <a:rPr lang="en-US" dirty="0"/>
              <a:t>);</a:t>
            </a:r>
          </a:p>
        </p:txBody>
      </p: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31E42B97-82F6-BD98-8743-EF659231D402}"/>
              </a:ext>
            </a:extLst>
          </p:cNvPr>
          <p:cNvCxnSpPr>
            <a:cxnSpLocks/>
          </p:cNvCxnSpPr>
          <p:nvPr/>
        </p:nvCxnSpPr>
        <p:spPr>
          <a:xfrm>
            <a:off x="7917240" y="3593553"/>
            <a:ext cx="840615" cy="61379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>
            <a:extLst>
              <a:ext uri="{FF2B5EF4-FFF2-40B4-BE49-F238E27FC236}">
                <a16:creationId xmlns:a16="http://schemas.microsoft.com/office/drawing/2014/main" id="{CA8FCCA1-D88C-4DBB-2CDF-B33FD388A7A6}"/>
              </a:ext>
            </a:extLst>
          </p:cNvPr>
          <p:cNvSpPr txBox="1"/>
          <p:nvPr/>
        </p:nvSpPr>
        <p:spPr>
          <a:xfrm>
            <a:off x="8048186" y="3915786"/>
            <a:ext cx="505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“(”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C661C587-A379-DCD1-7422-1668C339E187}"/>
              </a:ext>
            </a:extLst>
          </p:cNvPr>
          <p:cNvSpPr txBox="1"/>
          <p:nvPr/>
        </p:nvSpPr>
        <p:spPr>
          <a:xfrm>
            <a:off x="9112034" y="4358615"/>
            <a:ext cx="2550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parseCallStmt</a:t>
            </a:r>
            <a:r>
              <a:rPr lang="en-US" dirty="0"/>
              <a:t>(</a:t>
            </a:r>
            <a:r>
              <a:rPr lang="en-US" dirty="0" err="1"/>
              <a:t>refAST</a:t>
            </a:r>
            <a:r>
              <a:rPr lang="en-US" dirty="0"/>
              <a:t>);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A2E9911E-1A71-1C30-8B07-52827A7A815F}"/>
              </a:ext>
            </a:extLst>
          </p:cNvPr>
          <p:cNvSpPr txBox="1"/>
          <p:nvPr/>
        </p:nvSpPr>
        <p:spPr>
          <a:xfrm>
            <a:off x="2864910" y="1425133"/>
            <a:ext cx="206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parseVarDeclStmt</a:t>
            </a:r>
            <a:r>
              <a:rPr lang="en-US" dirty="0"/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3878809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BA68C-C552-C899-2AF8-9D1316070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BDDF5A2-7888-4E32-C025-8F19C8560457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943A4-FD14-08AC-A00C-2FA6ECE85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42C5D-DA1D-3477-9D45-C64A9CD8ADA0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2B3688E-C5D4-3605-BF51-F27DBAE8B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EC0482-CAD3-2A9B-8574-64F8DE94F40D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C1E3D78-F13E-FEF1-CBC6-154DCC91B5D3}"/>
              </a:ext>
            </a:extLst>
          </p:cNvPr>
          <p:cNvSpPr/>
          <p:nvPr/>
        </p:nvSpPr>
        <p:spPr>
          <a:xfrm>
            <a:off x="5422903" y="3166830"/>
            <a:ext cx="529383" cy="52938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2DCF6AE-B6E8-DA2F-714D-269046D7E58C}"/>
              </a:ext>
            </a:extLst>
          </p:cNvPr>
          <p:cNvCxnSpPr>
            <a:cxnSpLocks/>
          </p:cNvCxnSpPr>
          <p:nvPr/>
        </p:nvCxnSpPr>
        <p:spPr>
          <a:xfrm flipH="1" flipV="1">
            <a:off x="5018266" y="2243678"/>
            <a:ext cx="545344" cy="96176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6F4EB64-5644-600F-D9D8-9ABFA98AA400}"/>
              </a:ext>
            </a:extLst>
          </p:cNvPr>
          <p:cNvSpPr txBox="1"/>
          <p:nvPr/>
        </p:nvSpPr>
        <p:spPr>
          <a:xfrm>
            <a:off x="5151132" y="2130768"/>
            <a:ext cx="1945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boolean|int</a:t>
            </a:r>
            <a:endParaRPr lang="en-US" sz="16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CC3EACB-8A21-6AAB-D270-8D47ADAADF18}"/>
              </a:ext>
            </a:extLst>
          </p:cNvPr>
          <p:cNvCxnSpPr>
            <a:cxnSpLocks/>
          </p:cNvCxnSpPr>
          <p:nvPr/>
        </p:nvCxnSpPr>
        <p:spPr>
          <a:xfrm flipH="1">
            <a:off x="4244381" y="3450825"/>
            <a:ext cx="1180855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D46DB23-C0DE-14C1-6DB6-B8C522ADDA3E}"/>
              </a:ext>
            </a:extLst>
          </p:cNvPr>
          <p:cNvSpPr txBox="1"/>
          <p:nvPr/>
        </p:nvSpPr>
        <p:spPr>
          <a:xfrm>
            <a:off x="4553960" y="3124688"/>
            <a:ext cx="71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“this”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779C66F-14C1-8BDB-8125-715DC1A6388E}"/>
              </a:ext>
            </a:extLst>
          </p:cNvPr>
          <p:cNvSpPr/>
          <p:nvPr/>
        </p:nvSpPr>
        <p:spPr>
          <a:xfrm>
            <a:off x="7430135" y="3173147"/>
            <a:ext cx="529383" cy="52938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477E137-9385-D56B-471E-1918F10B1E4B}"/>
              </a:ext>
            </a:extLst>
          </p:cNvPr>
          <p:cNvSpPr txBox="1"/>
          <p:nvPr/>
        </p:nvSpPr>
        <p:spPr>
          <a:xfrm>
            <a:off x="5949673" y="3432176"/>
            <a:ext cx="338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id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F1FA36D-A751-10D2-A006-7F99AA5584C9}"/>
              </a:ext>
            </a:extLst>
          </p:cNvPr>
          <p:cNvCxnSpPr>
            <a:cxnSpLocks/>
            <a:stCxn id="155" idx="0"/>
          </p:cNvCxnSpPr>
          <p:nvPr/>
        </p:nvCxnSpPr>
        <p:spPr>
          <a:xfrm flipV="1">
            <a:off x="6624777" y="2625311"/>
            <a:ext cx="324768" cy="54783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9D915BDE-60E9-E7B2-58B6-770A9655B1F2}"/>
              </a:ext>
            </a:extLst>
          </p:cNvPr>
          <p:cNvSpPr txBox="1"/>
          <p:nvPr/>
        </p:nvSpPr>
        <p:spPr>
          <a:xfrm>
            <a:off x="6454830" y="2691796"/>
            <a:ext cx="338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id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D135ACDB-3E02-2243-9AF3-EAF725A88EDC}"/>
              </a:ext>
            </a:extLst>
          </p:cNvPr>
          <p:cNvSpPr/>
          <p:nvPr/>
        </p:nvSpPr>
        <p:spPr>
          <a:xfrm>
            <a:off x="6793384" y="2128842"/>
            <a:ext cx="529383" cy="52938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2E2C0AC-745B-D5D6-A71D-66DF3636F7D0}"/>
              </a:ext>
            </a:extLst>
          </p:cNvPr>
          <p:cNvSpPr/>
          <p:nvPr/>
        </p:nvSpPr>
        <p:spPr>
          <a:xfrm>
            <a:off x="6850103" y="2185134"/>
            <a:ext cx="415944" cy="41594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7BBACF1-9F88-F2F5-7E10-D5855495D3BF}"/>
              </a:ext>
            </a:extLst>
          </p:cNvPr>
          <p:cNvSpPr txBox="1"/>
          <p:nvPr/>
        </p:nvSpPr>
        <p:spPr>
          <a:xfrm>
            <a:off x="6787161" y="1756260"/>
            <a:ext cx="3252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parseVarDeclStmt</a:t>
            </a:r>
            <a:r>
              <a:rPr lang="en-US" dirty="0"/>
              <a:t>(</a:t>
            </a:r>
            <a:r>
              <a:rPr lang="en-US" dirty="0" err="1"/>
              <a:t>typeDenoter</a:t>
            </a:r>
            <a:r>
              <a:rPr lang="en-US" dirty="0"/>
              <a:t>);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68CB7F1-5C6E-21B4-8C52-1878CFBBB1F8}"/>
              </a:ext>
            </a:extLst>
          </p:cNvPr>
          <p:cNvCxnSpPr>
            <a:cxnSpLocks/>
          </p:cNvCxnSpPr>
          <p:nvPr/>
        </p:nvCxnSpPr>
        <p:spPr>
          <a:xfrm>
            <a:off x="7969670" y="3422257"/>
            <a:ext cx="805672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30EDF682-705A-8CD5-784E-232E038ACC6D}"/>
              </a:ext>
            </a:extLst>
          </p:cNvPr>
          <p:cNvSpPr txBox="1"/>
          <p:nvPr/>
        </p:nvSpPr>
        <p:spPr>
          <a:xfrm>
            <a:off x="8258709" y="3104982"/>
            <a:ext cx="460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“=”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C731ACF-B6DC-3D08-B79E-C52F58F1B859}"/>
              </a:ext>
            </a:extLst>
          </p:cNvPr>
          <p:cNvSpPr/>
          <p:nvPr/>
        </p:nvSpPr>
        <p:spPr>
          <a:xfrm>
            <a:off x="8775342" y="3148897"/>
            <a:ext cx="529383" cy="52938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E0E60EA-4F80-A85B-48AD-4A2A5ADD5740}"/>
              </a:ext>
            </a:extLst>
          </p:cNvPr>
          <p:cNvSpPr/>
          <p:nvPr/>
        </p:nvSpPr>
        <p:spPr>
          <a:xfrm>
            <a:off x="8832061" y="3205665"/>
            <a:ext cx="415944" cy="41594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342C476-C8C2-79BF-D656-E74EC1FC3135}"/>
              </a:ext>
            </a:extLst>
          </p:cNvPr>
          <p:cNvSpPr txBox="1"/>
          <p:nvPr/>
        </p:nvSpPr>
        <p:spPr>
          <a:xfrm>
            <a:off x="9228526" y="2990612"/>
            <a:ext cx="2550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parseAssignStmt</a:t>
            </a:r>
            <a:r>
              <a:rPr lang="en-US" dirty="0"/>
              <a:t>(</a:t>
            </a:r>
            <a:r>
              <a:rPr lang="en-US" dirty="0" err="1"/>
              <a:t>refAST</a:t>
            </a:r>
            <a:r>
              <a:rPr lang="en-US" dirty="0"/>
              <a:t>);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510CC8A-7685-FF54-38E8-748AC0755374}"/>
              </a:ext>
            </a:extLst>
          </p:cNvPr>
          <p:cNvCxnSpPr>
            <a:cxnSpLocks/>
          </p:cNvCxnSpPr>
          <p:nvPr/>
        </p:nvCxnSpPr>
        <p:spPr>
          <a:xfrm flipH="1">
            <a:off x="6229236" y="3658061"/>
            <a:ext cx="257844" cy="74581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2A850AC2-C579-602D-03BE-EDFBD56DCE08}"/>
              </a:ext>
            </a:extLst>
          </p:cNvPr>
          <p:cNvSpPr/>
          <p:nvPr/>
        </p:nvSpPr>
        <p:spPr>
          <a:xfrm>
            <a:off x="4747114" y="4423418"/>
            <a:ext cx="529383" cy="52938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769D5E3-3F86-7272-4F3B-E573400E6D4C}"/>
              </a:ext>
            </a:extLst>
          </p:cNvPr>
          <p:cNvSpPr/>
          <p:nvPr/>
        </p:nvSpPr>
        <p:spPr>
          <a:xfrm>
            <a:off x="4803833" y="4480137"/>
            <a:ext cx="415944" cy="41594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B7C3A6FE-954F-463F-D48D-E36ABCC92332}"/>
              </a:ext>
            </a:extLst>
          </p:cNvPr>
          <p:cNvCxnSpPr>
            <a:cxnSpLocks/>
          </p:cNvCxnSpPr>
          <p:nvPr/>
        </p:nvCxnSpPr>
        <p:spPr>
          <a:xfrm flipH="1">
            <a:off x="7673472" y="3691555"/>
            <a:ext cx="6446" cy="47701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C1416877-CD6A-8951-A082-1FACB94277E7}"/>
              </a:ext>
            </a:extLst>
          </p:cNvPr>
          <p:cNvSpPr txBox="1"/>
          <p:nvPr/>
        </p:nvSpPr>
        <p:spPr>
          <a:xfrm>
            <a:off x="7302318" y="3788022"/>
            <a:ext cx="420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“[”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0C34A38B-F04D-1DA4-548C-968183996B54}"/>
              </a:ext>
            </a:extLst>
          </p:cNvPr>
          <p:cNvSpPr/>
          <p:nvPr/>
        </p:nvSpPr>
        <p:spPr>
          <a:xfrm>
            <a:off x="7401625" y="4137244"/>
            <a:ext cx="529383" cy="52938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D0F427A9-9696-69E8-35BA-3265AE301CE2}"/>
              </a:ext>
            </a:extLst>
          </p:cNvPr>
          <p:cNvCxnSpPr>
            <a:cxnSpLocks/>
          </p:cNvCxnSpPr>
          <p:nvPr/>
        </p:nvCxnSpPr>
        <p:spPr>
          <a:xfrm>
            <a:off x="7854254" y="4581275"/>
            <a:ext cx="419020" cy="4084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E272C9E6-20D8-FDF7-2671-341A30067C51}"/>
              </a:ext>
            </a:extLst>
          </p:cNvPr>
          <p:cNvSpPr txBox="1"/>
          <p:nvPr/>
        </p:nvSpPr>
        <p:spPr>
          <a:xfrm>
            <a:off x="7526403" y="4696503"/>
            <a:ext cx="1122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Expr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013A28A-1955-F6AA-8F59-729E689A04BC}"/>
              </a:ext>
            </a:extLst>
          </p:cNvPr>
          <p:cNvSpPr/>
          <p:nvPr/>
        </p:nvSpPr>
        <p:spPr>
          <a:xfrm>
            <a:off x="8757855" y="4024950"/>
            <a:ext cx="529383" cy="52938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D103151-2E85-F57E-A13E-D0D69A9729C8}"/>
              </a:ext>
            </a:extLst>
          </p:cNvPr>
          <p:cNvSpPr/>
          <p:nvPr/>
        </p:nvSpPr>
        <p:spPr>
          <a:xfrm>
            <a:off x="8820507" y="4081438"/>
            <a:ext cx="415944" cy="41594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0D7F3F4-853C-2A07-B329-F35C984C9B1F}"/>
              </a:ext>
            </a:extLst>
          </p:cNvPr>
          <p:cNvSpPr/>
          <p:nvPr/>
        </p:nvSpPr>
        <p:spPr>
          <a:xfrm>
            <a:off x="5852987" y="5431157"/>
            <a:ext cx="529383" cy="52938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D318270D-B7DD-DDAC-0E45-0A933AC51063}"/>
              </a:ext>
            </a:extLst>
          </p:cNvPr>
          <p:cNvSpPr/>
          <p:nvPr/>
        </p:nvSpPr>
        <p:spPr>
          <a:xfrm>
            <a:off x="5909706" y="5487876"/>
            <a:ext cx="415944" cy="41594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9925BE7-4A19-08E9-4EA6-FF68E7E2AC12}"/>
              </a:ext>
            </a:extLst>
          </p:cNvPr>
          <p:cNvSpPr txBox="1"/>
          <p:nvPr/>
        </p:nvSpPr>
        <p:spPr>
          <a:xfrm>
            <a:off x="4773757" y="5845780"/>
            <a:ext cx="2701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parseIxAssignStmt</a:t>
            </a:r>
            <a:r>
              <a:rPr lang="en-US" dirty="0"/>
              <a:t>(</a:t>
            </a:r>
            <a:r>
              <a:rPr lang="en-US" dirty="0" err="1"/>
              <a:t>refAST</a:t>
            </a:r>
            <a:r>
              <a:rPr lang="en-US" dirty="0"/>
              <a:t>);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E56059E-35BC-EF6D-A070-7E4CA6AF07ED}"/>
              </a:ext>
            </a:extLst>
          </p:cNvPr>
          <p:cNvSpPr/>
          <p:nvPr/>
        </p:nvSpPr>
        <p:spPr>
          <a:xfrm>
            <a:off x="4637980" y="1730672"/>
            <a:ext cx="529383" cy="52938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779EAEF-F2B0-6C48-8CB1-6034484ED935}"/>
              </a:ext>
            </a:extLst>
          </p:cNvPr>
          <p:cNvSpPr/>
          <p:nvPr/>
        </p:nvSpPr>
        <p:spPr>
          <a:xfrm>
            <a:off x="4694699" y="1787823"/>
            <a:ext cx="415944" cy="41594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DAFBA0C-C0A7-2AF3-7A89-8D23654FEC9E}"/>
              </a:ext>
            </a:extLst>
          </p:cNvPr>
          <p:cNvSpPr txBox="1"/>
          <p:nvPr/>
        </p:nvSpPr>
        <p:spPr>
          <a:xfrm>
            <a:off x="2864910" y="1425133"/>
            <a:ext cx="206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parseVarDeclStmt</a:t>
            </a:r>
            <a:r>
              <a:rPr lang="en-US" dirty="0"/>
              <a:t>();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EA734F9B-CC8A-77EF-0E83-EF928706B8FB}"/>
              </a:ext>
            </a:extLst>
          </p:cNvPr>
          <p:cNvSpPr/>
          <p:nvPr/>
        </p:nvSpPr>
        <p:spPr>
          <a:xfrm>
            <a:off x="3709736" y="3287887"/>
            <a:ext cx="529383" cy="52938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3203F71-B29E-34D6-0212-D264C2E3B52D}"/>
              </a:ext>
            </a:extLst>
          </p:cNvPr>
          <p:cNvCxnSpPr>
            <a:cxnSpLocks/>
            <a:stCxn id="66" idx="1"/>
          </p:cNvCxnSpPr>
          <p:nvPr/>
        </p:nvCxnSpPr>
        <p:spPr>
          <a:xfrm flipH="1" flipV="1">
            <a:off x="3226200" y="2716101"/>
            <a:ext cx="561062" cy="64931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D67E1561-3815-75DD-1DC6-7529CA752814}"/>
              </a:ext>
            </a:extLst>
          </p:cNvPr>
          <p:cNvCxnSpPr>
            <a:cxnSpLocks/>
          </p:cNvCxnSpPr>
          <p:nvPr/>
        </p:nvCxnSpPr>
        <p:spPr>
          <a:xfrm flipH="1" flipV="1">
            <a:off x="2549362" y="3446007"/>
            <a:ext cx="1180434" cy="767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6AD92CBA-DF40-8D2E-46E2-760A4D499510}"/>
              </a:ext>
            </a:extLst>
          </p:cNvPr>
          <p:cNvCxnSpPr>
            <a:cxnSpLocks/>
          </p:cNvCxnSpPr>
          <p:nvPr/>
        </p:nvCxnSpPr>
        <p:spPr>
          <a:xfrm flipH="1">
            <a:off x="3253853" y="3726546"/>
            <a:ext cx="505755" cy="70393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4B8F20F8-223D-5A00-D0A9-4DFE567CE7B1}"/>
              </a:ext>
            </a:extLst>
          </p:cNvPr>
          <p:cNvSpPr txBox="1"/>
          <p:nvPr/>
        </p:nvSpPr>
        <p:spPr>
          <a:xfrm>
            <a:off x="3103127" y="3834606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“=”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A5F793F-D94D-9C81-A985-987CE2689C43}"/>
              </a:ext>
            </a:extLst>
          </p:cNvPr>
          <p:cNvSpPr txBox="1"/>
          <p:nvPr/>
        </p:nvSpPr>
        <p:spPr>
          <a:xfrm>
            <a:off x="2671405" y="3076675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“[”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78041BB-E9AB-702E-431F-27C4196D473B}"/>
              </a:ext>
            </a:extLst>
          </p:cNvPr>
          <p:cNvSpPr txBox="1"/>
          <p:nvPr/>
        </p:nvSpPr>
        <p:spPr>
          <a:xfrm>
            <a:off x="3402500" y="271983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“(”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0EA0932-A3A4-4A3F-E5D2-950CF79594BC}"/>
              </a:ext>
            </a:extLst>
          </p:cNvPr>
          <p:cNvSpPr txBox="1"/>
          <p:nvPr/>
        </p:nvSpPr>
        <p:spPr>
          <a:xfrm>
            <a:off x="1137681" y="1863639"/>
            <a:ext cx="2294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parseCallStmt</a:t>
            </a:r>
            <a:r>
              <a:rPr lang="en-US" dirty="0"/>
              <a:t>(</a:t>
            </a:r>
            <a:r>
              <a:rPr lang="en-US" dirty="0" err="1"/>
              <a:t>refAST</a:t>
            </a:r>
            <a:r>
              <a:rPr lang="en-US" dirty="0"/>
              <a:t>);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996DF8A-482E-C1AE-D50B-5F8173AB6BAB}"/>
              </a:ext>
            </a:extLst>
          </p:cNvPr>
          <p:cNvSpPr txBox="1"/>
          <p:nvPr/>
        </p:nvSpPr>
        <p:spPr>
          <a:xfrm>
            <a:off x="324026" y="3654389"/>
            <a:ext cx="2707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parseIxAssignStmt</a:t>
            </a:r>
            <a:r>
              <a:rPr lang="en-US" dirty="0"/>
              <a:t>(</a:t>
            </a:r>
            <a:r>
              <a:rPr lang="en-US" dirty="0" err="1"/>
              <a:t>refAST</a:t>
            </a:r>
            <a:r>
              <a:rPr lang="en-US" dirty="0"/>
              <a:t>);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1BDE528-37A9-3A2F-AC3A-483EF48DE16D}"/>
              </a:ext>
            </a:extLst>
          </p:cNvPr>
          <p:cNvSpPr txBox="1"/>
          <p:nvPr/>
        </p:nvSpPr>
        <p:spPr>
          <a:xfrm>
            <a:off x="402572" y="4556242"/>
            <a:ext cx="2550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parseAssignStmt</a:t>
            </a:r>
            <a:r>
              <a:rPr lang="en-US" dirty="0"/>
              <a:t>(</a:t>
            </a:r>
            <a:r>
              <a:rPr lang="en-US" dirty="0" err="1"/>
              <a:t>refAST</a:t>
            </a:r>
            <a:r>
              <a:rPr lang="en-US" dirty="0"/>
              <a:t>);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B031D5D6-3E17-A8CE-2D05-E3FFEBBEEA5A}"/>
              </a:ext>
            </a:extLst>
          </p:cNvPr>
          <p:cNvSpPr/>
          <p:nvPr/>
        </p:nvSpPr>
        <p:spPr>
          <a:xfrm>
            <a:off x="2855062" y="2217933"/>
            <a:ext cx="529383" cy="52938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CB2E3A87-48B1-7291-A9F5-C36B55AF7788}"/>
              </a:ext>
            </a:extLst>
          </p:cNvPr>
          <p:cNvSpPr/>
          <p:nvPr/>
        </p:nvSpPr>
        <p:spPr>
          <a:xfrm>
            <a:off x="2911781" y="2268354"/>
            <a:ext cx="415944" cy="41594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9D380DF-1352-50A2-1451-2D6CFD02AE56}"/>
              </a:ext>
            </a:extLst>
          </p:cNvPr>
          <p:cNvSpPr/>
          <p:nvPr/>
        </p:nvSpPr>
        <p:spPr>
          <a:xfrm>
            <a:off x="2033995" y="3173147"/>
            <a:ext cx="529383" cy="52938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357E6F1E-3185-414E-D2F5-35821DCC749C}"/>
              </a:ext>
            </a:extLst>
          </p:cNvPr>
          <p:cNvSpPr/>
          <p:nvPr/>
        </p:nvSpPr>
        <p:spPr>
          <a:xfrm>
            <a:off x="2092036" y="3229685"/>
            <a:ext cx="415944" cy="41594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9945ECEA-36EC-4544-F323-89EC7C7B132E}"/>
              </a:ext>
            </a:extLst>
          </p:cNvPr>
          <p:cNvSpPr/>
          <p:nvPr/>
        </p:nvSpPr>
        <p:spPr>
          <a:xfrm>
            <a:off x="2824677" y="4350753"/>
            <a:ext cx="529383" cy="52938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E1BE8D67-F33D-03B6-E2AB-57DB4A96FB5C}"/>
              </a:ext>
            </a:extLst>
          </p:cNvPr>
          <p:cNvSpPr/>
          <p:nvPr/>
        </p:nvSpPr>
        <p:spPr>
          <a:xfrm>
            <a:off x="2878177" y="4408059"/>
            <a:ext cx="415944" cy="41594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A08C040-2ACB-1BDC-BB00-18E14AC4B325}"/>
              </a:ext>
            </a:extLst>
          </p:cNvPr>
          <p:cNvSpPr txBox="1"/>
          <p:nvPr/>
        </p:nvSpPr>
        <p:spPr>
          <a:xfrm>
            <a:off x="3011582" y="3385312"/>
            <a:ext cx="2031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n>
                  <a:solidFill>
                    <a:schemeClr val="bg1"/>
                  </a:solidFill>
                </a:ln>
              </a:rPr>
              <a:t>parseReference</a:t>
            </a:r>
            <a:r>
              <a:rPr lang="en-US" sz="2000" dirty="0">
                <a:ln>
                  <a:solidFill>
                    <a:schemeClr val="bg1"/>
                  </a:solidFill>
                </a:ln>
              </a:rPr>
              <a:t>();</a:t>
            </a: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73A5AC95-07A7-A362-BD5E-E3677DF5F2DD}"/>
              </a:ext>
            </a:extLst>
          </p:cNvPr>
          <p:cNvSpPr/>
          <p:nvPr/>
        </p:nvSpPr>
        <p:spPr>
          <a:xfrm>
            <a:off x="6360085" y="3173147"/>
            <a:ext cx="529383" cy="52938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38C1DE9E-A2A0-5460-E95D-CF0DD12BCD6A}"/>
              </a:ext>
            </a:extLst>
          </p:cNvPr>
          <p:cNvCxnSpPr>
            <a:cxnSpLocks/>
            <a:stCxn id="9" idx="6"/>
            <a:endCxn id="155" idx="2"/>
          </p:cNvCxnSpPr>
          <p:nvPr/>
        </p:nvCxnSpPr>
        <p:spPr>
          <a:xfrm>
            <a:off x="5952286" y="3431522"/>
            <a:ext cx="407799" cy="631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158">
            <a:extLst>
              <a:ext uri="{FF2B5EF4-FFF2-40B4-BE49-F238E27FC236}">
                <a16:creationId xmlns:a16="http://schemas.microsoft.com/office/drawing/2014/main" id="{721EBAD4-F23C-E28C-1D80-FE4C10663E46}"/>
              </a:ext>
            </a:extLst>
          </p:cNvPr>
          <p:cNvSpPr txBox="1"/>
          <p:nvPr/>
        </p:nvSpPr>
        <p:spPr>
          <a:xfrm>
            <a:off x="5927789" y="3869735"/>
            <a:ext cx="505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“[”</a:t>
            </a: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2ADEDCBD-6821-8B62-3F60-CB92303A113D}"/>
              </a:ext>
            </a:extLst>
          </p:cNvPr>
          <p:cNvSpPr/>
          <p:nvPr/>
        </p:nvSpPr>
        <p:spPr>
          <a:xfrm>
            <a:off x="5887508" y="4403879"/>
            <a:ext cx="529383" cy="52938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2D19284B-42AF-D1D3-2A46-E2C1AF843B3B}"/>
              </a:ext>
            </a:extLst>
          </p:cNvPr>
          <p:cNvCxnSpPr>
            <a:cxnSpLocks/>
            <a:stCxn id="160" idx="2"/>
          </p:cNvCxnSpPr>
          <p:nvPr/>
        </p:nvCxnSpPr>
        <p:spPr>
          <a:xfrm flipH="1">
            <a:off x="5290938" y="4668571"/>
            <a:ext cx="596570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id="{3CA659A6-8BDF-0CA2-39B5-6EC2E02205AA}"/>
              </a:ext>
            </a:extLst>
          </p:cNvPr>
          <p:cNvSpPr txBox="1"/>
          <p:nvPr/>
        </p:nvSpPr>
        <p:spPr>
          <a:xfrm>
            <a:off x="5457010" y="4304092"/>
            <a:ext cx="505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“]”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B2E15931-4774-5D23-4048-7EA007068698}"/>
              </a:ext>
            </a:extLst>
          </p:cNvPr>
          <p:cNvSpPr txBox="1"/>
          <p:nvPr/>
        </p:nvSpPr>
        <p:spPr>
          <a:xfrm>
            <a:off x="2849117" y="4931197"/>
            <a:ext cx="2480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parseVarDeclStmt</a:t>
            </a:r>
            <a:r>
              <a:rPr lang="en-US" dirty="0"/>
              <a:t>(type);</a:t>
            </a:r>
          </a:p>
        </p:txBody>
      </p: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B702EC0D-6623-7280-80CB-587B4E2F73DA}"/>
              </a:ext>
            </a:extLst>
          </p:cNvPr>
          <p:cNvCxnSpPr>
            <a:cxnSpLocks/>
          </p:cNvCxnSpPr>
          <p:nvPr/>
        </p:nvCxnSpPr>
        <p:spPr>
          <a:xfrm>
            <a:off x="6115703" y="4925574"/>
            <a:ext cx="0" cy="50558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7FA4DC23-BFA7-0325-AF6F-6C25962063D4}"/>
              </a:ext>
            </a:extLst>
          </p:cNvPr>
          <p:cNvSpPr txBox="1"/>
          <p:nvPr/>
        </p:nvSpPr>
        <p:spPr>
          <a:xfrm>
            <a:off x="5608100" y="4933262"/>
            <a:ext cx="1122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Expr</a:t>
            </a:r>
          </a:p>
        </p:txBody>
      </p:sp>
      <p:sp>
        <p:nvSpPr>
          <p:cNvPr id="172" name="Arrow: Curved Right 171">
            <a:extLst>
              <a:ext uri="{FF2B5EF4-FFF2-40B4-BE49-F238E27FC236}">
                <a16:creationId xmlns:a16="http://schemas.microsoft.com/office/drawing/2014/main" id="{5E16573D-BAB4-8386-B565-815022D5626E}"/>
              </a:ext>
            </a:extLst>
          </p:cNvPr>
          <p:cNvSpPr/>
          <p:nvPr/>
        </p:nvSpPr>
        <p:spPr>
          <a:xfrm rot="8628666">
            <a:off x="7860841" y="3045239"/>
            <a:ext cx="197353" cy="262886"/>
          </a:xfrm>
          <a:prstGeom prst="curv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80550B78-7389-ED8E-E09A-D6775ED1C336}"/>
              </a:ext>
            </a:extLst>
          </p:cNvPr>
          <p:cNvSpPr txBox="1"/>
          <p:nvPr/>
        </p:nvSpPr>
        <p:spPr>
          <a:xfrm>
            <a:off x="7394246" y="2859767"/>
            <a:ext cx="653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(.id)*</a:t>
            </a:r>
          </a:p>
        </p:txBody>
      </p: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F2F4B7C8-EB46-9B66-4BDC-DD9FC0F48298}"/>
              </a:ext>
            </a:extLst>
          </p:cNvPr>
          <p:cNvCxnSpPr>
            <a:cxnSpLocks/>
            <a:endCxn id="33" idx="2"/>
          </p:cNvCxnSpPr>
          <p:nvPr/>
        </p:nvCxnSpPr>
        <p:spPr>
          <a:xfrm>
            <a:off x="6889468" y="3437657"/>
            <a:ext cx="540667" cy="18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Oval 183">
            <a:extLst>
              <a:ext uri="{FF2B5EF4-FFF2-40B4-BE49-F238E27FC236}">
                <a16:creationId xmlns:a16="http://schemas.microsoft.com/office/drawing/2014/main" id="{4A175EA6-1414-2385-11B1-6EC2FA0DA6CB}"/>
              </a:ext>
            </a:extLst>
          </p:cNvPr>
          <p:cNvSpPr/>
          <p:nvPr/>
        </p:nvSpPr>
        <p:spPr>
          <a:xfrm>
            <a:off x="8201075" y="4912535"/>
            <a:ext cx="529383" cy="52938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74E018C4-5CFE-5B3B-1D34-4068908662ED}"/>
              </a:ext>
            </a:extLst>
          </p:cNvPr>
          <p:cNvSpPr/>
          <p:nvPr/>
        </p:nvSpPr>
        <p:spPr>
          <a:xfrm>
            <a:off x="8257794" y="4969303"/>
            <a:ext cx="415944" cy="41594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D8446B69-9927-6C9B-91D2-85D55012A275}"/>
              </a:ext>
            </a:extLst>
          </p:cNvPr>
          <p:cNvSpPr txBox="1"/>
          <p:nvPr/>
        </p:nvSpPr>
        <p:spPr>
          <a:xfrm>
            <a:off x="8673738" y="5070939"/>
            <a:ext cx="2779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parseIxAssignStmt</a:t>
            </a:r>
            <a:r>
              <a:rPr lang="en-US" dirty="0"/>
              <a:t>(</a:t>
            </a:r>
            <a:r>
              <a:rPr lang="en-US" dirty="0" err="1"/>
              <a:t>refAST</a:t>
            </a:r>
            <a:r>
              <a:rPr lang="en-US" dirty="0"/>
              <a:t>);</a:t>
            </a:r>
          </a:p>
        </p:txBody>
      </p: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2205F050-9FB6-3BA7-26BC-48C660C9DDD0}"/>
              </a:ext>
            </a:extLst>
          </p:cNvPr>
          <p:cNvCxnSpPr>
            <a:cxnSpLocks/>
          </p:cNvCxnSpPr>
          <p:nvPr/>
        </p:nvCxnSpPr>
        <p:spPr>
          <a:xfrm>
            <a:off x="7917240" y="3593553"/>
            <a:ext cx="840615" cy="61379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>
            <a:extLst>
              <a:ext uri="{FF2B5EF4-FFF2-40B4-BE49-F238E27FC236}">
                <a16:creationId xmlns:a16="http://schemas.microsoft.com/office/drawing/2014/main" id="{DA3806EF-43A2-A133-3C95-2057719D588A}"/>
              </a:ext>
            </a:extLst>
          </p:cNvPr>
          <p:cNvSpPr txBox="1"/>
          <p:nvPr/>
        </p:nvSpPr>
        <p:spPr>
          <a:xfrm>
            <a:off x="8048186" y="3915786"/>
            <a:ext cx="505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“(”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B937171F-B697-378C-47D1-AF76C53057DC}"/>
              </a:ext>
            </a:extLst>
          </p:cNvPr>
          <p:cNvSpPr txBox="1"/>
          <p:nvPr/>
        </p:nvSpPr>
        <p:spPr>
          <a:xfrm>
            <a:off x="9112034" y="4358615"/>
            <a:ext cx="2550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parseCallStmt</a:t>
            </a:r>
            <a:r>
              <a:rPr lang="en-US" dirty="0"/>
              <a:t>(</a:t>
            </a:r>
            <a:r>
              <a:rPr lang="en-US" dirty="0" err="1"/>
              <a:t>refAST</a:t>
            </a:r>
            <a:r>
              <a:rPr lang="en-US" dirty="0"/>
              <a:t>);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52C10A2-4D2A-4554-4DC1-C07ACBD75229}"/>
              </a:ext>
            </a:extLst>
          </p:cNvPr>
          <p:cNvSpPr/>
          <p:nvPr/>
        </p:nvSpPr>
        <p:spPr>
          <a:xfrm>
            <a:off x="1189800" y="1881416"/>
            <a:ext cx="2190044" cy="343675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0B32192-7E1D-2C43-A4B3-E5B7AE72AB8A}"/>
              </a:ext>
            </a:extLst>
          </p:cNvPr>
          <p:cNvSpPr/>
          <p:nvPr/>
        </p:nvSpPr>
        <p:spPr>
          <a:xfrm>
            <a:off x="9163756" y="4381893"/>
            <a:ext cx="2190044" cy="343675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79A0CC1-5EFA-6538-AFC4-852FB88D53A4}"/>
              </a:ext>
            </a:extLst>
          </p:cNvPr>
          <p:cNvSpPr/>
          <p:nvPr/>
        </p:nvSpPr>
        <p:spPr>
          <a:xfrm>
            <a:off x="346626" y="3677198"/>
            <a:ext cx="2571286" cy="343675"/>
          </a:xfrm>
          <a:prstGeom prst="roundRect">
            <a:avLst/>
          </a:prstGeom>
          <a:solidFill>
            <a:schemeClr val="bg1">
              <a:lumMod val="65000"/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FFC9E89-4709-BAE8-12F0-16F816143EB9}"/>
              </a:ext>
            </a:extLst>
          </p:cNvPr>
          <p:cNvSpPr/>
          <p:nvPr/>
        </p:nvSpPr>
        <p:spPr>
          <a:xfrm>
            <a:off x="4822876" y="5881754"/>
            <a:ext cx="2571286" cy="343675"/>
          </a:xfrm>
          <a:prstGeom prst="roundRect">
            <a:avLst/>
          </a:prstGeom>
          <a:solidFill>
            <a:schemeClr val="bg1">
              <a:lumMod val="65000"/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90823E5-6CD8-4675-F1FF-C9EE6A160B00}"/>
              </a:ext>
            </a:extLst>
          </p:cNvPr>
          <p:cNvSpPr/>
          <p:nvPr/>
        </p:nvSpPr>
        <p:spPr>
          <a:xfrm>
            <a:off x="8730457" y="5092301"/>
            <a:ext cx="2571286" cy="343675"/>
          </a:xfrm>
          <a:prstGeom prst="roundRect">
            <a:avLst/>
          </a:prstGeom>
          <a:solidFill>
            <a:schemeClr val="bg1">
              <a:lumMod val="65000"/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423D9DC-8342-A7AF-A829-A4F86F9D4DB1}"/>
              </a:ext>
            </a:extLst>
          </p:cNvPr>
          <p:cNvSpPr/>
          <p:nvPr/>
        </p:nvSpPr>
        <p:spPr>
          <a:xfrm>
            <a:off x="382049" y="4565684"/>
            <a:ext cx="2571286" cy="34367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A40544F-C67A-E587-BA93-A4133EB8CF5C}"/>
              </a:ext>
            </a:extLst>
          </p:cNvPr>
          <p:cNvSpPr/>
          <p:nvPr/>
        </p:nvSpPr>
        <p:spPr>
          <a:xfrm>
            <a:off x="9228526" y="3027656"/>
            <a:ext cx="2571286" cy="34367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229EBCA-5E2F-341C-ED06-4743C1D2EDC1}"/>
              </a:ext>
            </a:extLst>
          </p:cNvPr>
          <p:cNvSpPr/>
          <p:nvPr/>
        </p:nvSpPr>
        <p:spPr>
          <a:xfrm>
            <a:off x="2895184" y="1443632"/>
            <a:ext cx="1927692" cy="343675"/>
          </a:xfrm>
          <a:prstGeom prst="round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1D4C808-69FC-7E1F-38FE-2569FCA59C79}"/>
              </a:ext>
            </a:extLst>
          </p:cNvPr>
          <p:cNvSpPr/>
          <p:nvPr/>
        </p:nvSpPr>
        <p:spPr>
          <a:xfrm>
            <a:off x="6773359" y="1772341"/>
            <a:ext cx="3206100" cy="343675"/>
          </a:xfrm>
          <a:prstGeom prst="round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17103A6-EE4E-E2A3-6D24-72BFC8E0A2A1}"/>
              </a:ext>
            </a:extLst>
          </p:cNvPr>
          <p:cNvSpPr/>
          <p:nvPr/>
        </p:nvSpPr>
        <p:spPr>
          <a:xfrm>
            <a:off x="2811238" y="4958065"/>
            <a:ext cx="2608027" cy="343675"/>
          </a:xfrm>
          <a:prstGeom prst="round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1CE672-DB85-E63B-AD23-6F8141350677}"/>
              </a:ext>
            </a:extLst>
          </p:cNvPr>
          <p:cNvSpPr txBox="1"/>
          <p:nvPr/>
        </p:nvSpPr>
        <p:spPr>
          <a:xfrm>
            <a:off x="6802328" y="3439285"/>
            <a:ext cx="775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 id</a:t>
            </a:r>
            <a:br>
              <a:rPr lang="en-US" sz="1400" dirty="0"/>
            </a:br>
            <a:r>
              <a:rPr lang="en-US" sz="1400" dirty="0"/>
              <a:t>  or [</a:t>
            </a:r>
          </a:p>
        </p:txBody>
      </p:sp>
    </p:spTree>
    <p:extLst>
      <p:ext uri="{BB962C8B-B14F-4D97-AF65-F5344CB8AC3E}">
        <p14:creationId xmlns:p14="http://schemas.microsoft.com/office/powerpoint/2010/main" val="3836874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A5551-142D-F7BB-2719-5EF264F1F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CF80A82-C64F-3824-95D1-7BDE6D6E439D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9DFE1E-D498-9542-F5A0-ACAE89B66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Original Fearsome Four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AE473-6884-4FC1-697E-2A6496CEF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 ::= Type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id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=</a:t>
            </a:r>
            <a:r>
              <a:rPr lang="en-US" sz="3600" dirty="0"/>
              <a:t> Expression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200" dirty="0"/>
              <a:t>	| Reference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=</a:t>
            </a:r>
            <a:r>
              <a:rPr lang="en-US" sz="3200" dirty="0"/>
              <a:t> Expression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</a:p>
          <a:p>
            <a:pPr marL="0" indent="0">
              <a:buNone/>
            </a:pPr>
            <a:r>
              <a:rPr lang="en-US" sz="3200" dirty="0"/>
              <a:t>	| Reference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[</a:t>
            </a:r>
            <a:r>
              <a:rPr lang="en-US" sz="3200" dirty="0"/>
              <a:t> Expression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]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=</a:t>
            </a:r>
            <a:r>
              <a:rPr lang="en-US" sz="3200" dirty="0"/>
              <a:t> Expression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</a:p>
          <a:p>
            <a:pPr marL="0" indent="0">
              <a:buNone/>
            </a:pPr>
            <a:r>
              <a:rPr lang="en-US" sz="3200" dirty="0"/>
              <a:t>	| Reference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(</a:t>
            </a:r>
            <a:r>
              <a:rPr lang="en-US" sz="3200" dirty="0"/>
              <a:t> </a:t>
            </a:r>
            <a:r>
              <a:rPr lang="en-US" sz="3200" dirty="0" err="1"/>
              <a:t>ArgumentList</a:t>
            </a:r>
            <a:r>
              <a:rPr lang="en-US" sz="3200" dirty="0"/>
              <a:t>?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)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</a:p>
          <a:p>
            <a:pPr marL="0" indent="0">
              <a:buNone/>
            </a:pPr>
            <a:endParaRPr lang="en-US" sz="3200" dirty="0">
              <a:solidFill>
                <a:schemeClr val="accent2">
                  <a:lumMod val="75000"/>
                </a:schemeClr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Ignore the other types of Statements and only look at these four (assume no other rule for F exists).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C433D-5565-400C-D799-2C5FDCA72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0D6CDE-A1DE-FE0D-6FD0-AA73B0744702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241C29F-1219-ECCB-A2AA-39680C6B2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5B699B-4907-3DAE-53A9-A9042AD29251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55820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B59D3-69C4-5C7B-89B9-3C9FB7EE4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EE17E07-4208-014F-458A-0A7E3FB53102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EE94DB-3502-2760-C942-9DB668EC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New Grammar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47B36-9F72-DE7F-234C-D265597C9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2401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  this</a:t>
            </a:r>
            <a:r>
              <a:rPr lang="en-US" sz="3600" dirty="0">
                <a:ea typeface="MS Mincho" panose="02020609040205080304" pitchFamily="49" charset="-128"/>
              </a:rPr>
              <a:t>(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.id</a:t>
            </a:r>
            <a:r>
              <a:rPr lang="en-US" sz="3600" dirty="0">
                <a:ea typeface="MS Mincho" panose="02020609040205080304" pitchFamily="49" charset="-128"/>
              </a:rPr>
              <a:t>)*(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=</a:t>
            </a:r>
            <a:r>
              <a:rPr lang="en-US" sz="3600" dirty="0">
                <a:ea typeface="MS Mincho" panose="02020609040205080304" pitchFamily="49" charset="-128"/>
              </a:rPr>
              <a:t> Expr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  <a:r>
              <a:rPr lang="en-US" sz="3600" dirty="0">
                <a:ea typeface="MS Mincho" panose="02020609040205080304" pitchFamily="49" charset="-128"/>
              </a:rPr>
              <a:t>|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[</a:t>
            </a:r>
            <a:r>
              <a:rPr lang="en-US" sz="3600" dirty="0">
                <a:ea typeface="MS Mincho" panose="02020609040205080304" pitchFamily="49" charset="-128"/>
              </a:rPr>
              <a:t>Expr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]</a:t>
            </a:r>
            <a:r>
              <a:rPr lang="en-US" sz="3600" dirty="0">
                <a:ea typeface="MS Mincho" panose="02020609040205080304" pitchFamily="49" charset="-128"/>
              </a:rPr>
              <a:t>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=</a:t>
            </a:r>
            <a:r>
              <a:rPr lang="en-US" sz="3600" dirty="0">
                <a:ea typeface="MS Mincho" panose="02020609040205080304" pitchFamily="49" charset="-128"/>
              </a:rPr>
              <a:t> Expr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  <a:r>
              <a:rPr lang="en-US" sz="3600" dirty="0">
                <a:ea typeface="MS Mincho" panose="02020609040205080304" pitchFamily="49" charset="-128"/>
              </a:rPr>
              <a:t> |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(</a:t>
            </a:r>
            <a:r>
              <a:rPr lang="en-US" sz="3600" dirty="0">
                <a:ea typeface="MS Mincho" panose="02020609040205080304" pitchFamily="49" charset="-128"/>
              </a:rPr>
              <a:t> </a:t>
            </a:r>
            <a:r>
              <a:rPr lang="en-US" sz="3600" dirty="0" err="1">
                <a:ea typeface="MS Mincho" panose="02020609040205080304" pitchFamily="49" charset="-128"/>
              </a:rPr>
              <a:t>ArgList</a:t>
            </a:r>
            <a:r>
              <a:rPr lang="en-US" sz="3600" dirty="0">
                <a:ea typeface="MS Mincho" panose="02020609040205080304" pitchFamily="49" charset="-128"/>
              </a:rPr>
              <a:t>?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)</a:t>
            </a:r>
            <a:r>
              <a:rPr lang="en-US" sz="3600" dirty="0">
                <a:ea typeface="MS Mincho" panose="02020609040205080304" pitchFamily="49" charset="-128"/>
              </a:rPr>
              <a:t>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  <a:r>
              <a:rPr lang="en-US" sz="3200" dirty="0">
                <a:ea typeface="MS Mincho" panose="02020609040205080304" pitchFamily="49" charset="-128"/>
              </a:rPr>
              <a:t> )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200" dirty="0">
                <a:ea typeface="MS Mincho" panose="02020609040205080304" pitchFamily="49" charset="-128"/>
              </a:rPr>
              <a:t>  |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boolean</a:t>
            </a:r>
            <a:r>
              <a:rPr lang="en-US" sz="3200" dirty="0">
                <a:ea typeface="MS Mincho" panose="02020609040205080304" pitchFamily="49" charset="-128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id</a:t>
            </a:r>
            <a:r>
              <a:rPr lang="en-US" sz="3200" dirty="0">
                <a:ea typeface="MS Mincho" panose="02020609040205080304" pitchFamily="49" charset="-128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=</a:t>
            </a:r>
            <a:r>
              <a:rPr lang="en-US" sz="3200" dirty="0">
                <a:ea typeface="MS Mincho" panose="02020609040205080304" pitchFamily="49" charset="-128"/>
              </a:rPr>
              <a:t> Expr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ea typeface="MS Mincho" panose="02020609040205080304" pitchFamily="49" charset="-128"/>
              </a:rPr>
              <a:t>  |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id</a:t>
            </a:r>
            <a:r>
              <a:rPr lang="en-US" sz="3200" dirty="0">
                <a:ea typeface="MS Mincho" panose="02020609040205080304" pitchFamily="49" charset="-128"/>
              </a:rPr>
              <a:t> </a:t>
            </a:r>
            <a:r>
              <a:rPr lang="en-US" sz="4000" dirty="0">
                <a:ea typeface="MS Mincho" panose="02020609040205080304" pitchFamily="49" charset="-128"/>
              </a:rPr>
              <a:t>(</a:t>
            </a:r>
            <a:endParaRPr lang="en-US" sz="32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200" dirty="0">
                <a:ea typeface="MS Mincho" panose="02020609040205080304" pitchFamily="49" charset="-128"/>
              </a:rPr>
              <a:t>	  </a:t>
            </a:r>
            <a:r>
              <a:rPr lang="en-US" sz="3600" dirty="0">
                <a:ea typeface="MS Mincho" panose="02020609040205080304" pitchFamily="49" charset="-128"/>
              </a:rPr>
              <a:t>(</a:t>
            </a:r>
            <a:r>
              <a:rPr lang="en-US" sz="3200" dirty="0">
                <a:ea typeface="MS Mincho" panose="02020609040205080304" pitchFamily="49" charset="-128"/>
              </a:rPr>
              <a:t> (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.id</a:t>
            </a:r>
            <a:r>
              <a:rPr lang="en-US" sz="3200" dirty="0">
                <a:ea typeface="MS Mincho" panose="02020609040205080304" pitchFamily="49" charset="-128"/>
              </a:rPr>
              <a:t>)*(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=</a:t>
            </a:r>
            <a:r>
              <a:rPr lang="en-US" sz="3200" dirty="0">
                <a:ea typeface="MS Mincho" panose="02020609040205080304" pitchFamily="49" charset="-128"/>
              </a:rPr>
              <a:t> Expr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  <a:r>
              <a:rPr lang="en-US" sz="3200" dirty="0">
                <a:ea typeface="MS Mincho" panose="02020609040205080304" pitchFamily="49" charset="-128"/>
              </a:rPr>
              <a:t> |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[</a:t>
            </a:r>
            <a:r>
              <a:rPr lang="en-US" sz="3200" dirty="0">
                <a:ea typeface="MS Mincho" panose="02020609040205080304" pitchFamily="49" charset="-128"/>
              </a:rPr>
              <a:t> Expr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]</a:t>
            </a:r>
            <a:r>
              <a:rPr lang="en-US" sz="3200" dirty="0">
                <a:ea typeface="MS Mincho" panose="02020609040205080304" pitchFamily="49" charset="-128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=</a:t>
            </a:r>
            <a:r>
              <a:rPr lang="en-US" sz="3200" dirty="0">
                <a:ea typeface="MS Mincho" panose="02020609040205080304" pitchFamily="49" charset="-128"/>
              </a:rPr>
              <a:t> Expr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  <a:r>
              <a:rPr lang="en-US" sz="3200" dirty="0">
                <a:ea typeface="MS Mincho" panose="02020609040205080304" pitchFamily="49" charset="-128"/>
              </a:rPr>
              <a:t> |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(</a:t>
            </a:r>
            <a:r>
              <a:rPr lang="en-US" sz="3200" dirty="0">
                <a:ea typeface="MS Mincho" panose="02020609040205080304" pitchFamily="49" charset="-128"/>
              </a:rPr>
              <a:t> </a:t>
            </a:r>
            <a:r>
              <a:rPr lang="en-US" sz="3200" dirty="0" err="1">
                <a:ea typeface="MS Mincho" panose="02020609040205080304" pitchFamily="49" charset="-128"/>
              </a:rPr>
              <a:t>ArgList</a:t>
            </a:r>
            <a:r>
              <a:rPr lang="en-US" sz="3200" dirty="0">
                <a:ea typeface="MS Mincho" panose="02020609040205080304" pitchFamily="49" charset="-128"/>
              </a:rPr>
              <a:t>?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)</a:t>
            </a:r>
            <a:r>
              <a:rPr lang="en-US" sz="3200" dirty="0">
                <a:ea typeface="MS Mincho" panose="02020609040205080304" pitchFamily="49" charset="-128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  <a:r>
              <a:rPr lang="en-US" sz="3200" dirty="0">
                <a:ea typeface="MS Mincho" panose="02020609040205080304" pitchFamily="49" charset="-128"/>
              </a:rPr>
              <a:t> ) </a:t>
            </a:r>
            <a:r>
              <a:rPr lang="en-US" sz="3600" dirty="0">
                <a:ea typeface="MS Mincho" panose="02020609040205080304" pitchFamily="49" charset="-128"/>
              </a:rPr>
              <a:t>)</a:t>
            </a:r>
            <a:endParaRPr lang="en-US" sz="32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200" dirty="0">
                <a:ea typeface="MS Mincho" panose="02020609040205080304" pitchFamily="49" charset="-128"/>
              </a:rPr>
              <a:t>	  |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[]</a:t>
            </a:r>
            <a:r>
              <a:rPr lang="en-US" sz="3200" dirty="0">
                <a:latin typeface="MS Mincho" panose="02020609040205080304" pitchFamily="49" charset="-128"/>
                <a:ea typeface="MS Mincho" panose="02020609040205080304" pitchFamily="49" charset="-128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id</a:t>
            </a:r>
            <a:r>
              <a:rPr lang="en-US" sz="3200" dirty="0">
                <a:latin typeface="MS Mincho" panose="02020609040205080304" pitchFamily="49" charset="-128"/>
                <a:ea typeface="MS Mincho" panose="02020609040205080304" pitchFamily="49" charset="-128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=</a:t>
            </a:r>
            <a:r>
              <a:rPr lang="en-US" sz="3200" dirty="0">
                <a:latin typeface="MS Mincho" panose="02020609040205080304" pitchFamily="49" charset="-128"/>
                <a:ea typeface="MS Mincho" panose="02020609040205080304" pitchFamily="49" charset="-128"/>
              </a:rPr>
              <a:t> </a:t>
            </a:r>
            <a:r>
              <a:rPr lang="en-US" sz="3200" dirty="0">
                <a:ea typeface="MS Mincho" panose="02020609040205080304" pitchFamily="49" charset="-128"/>
              </a:rPr>
              <a:t>Expr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ea typeface="MS Mincho" panose="02020609040205080304" pitchFamily="49" charset="-128"/>
              </a:rPr>
              <a:t>     </a:t>
            </a:r>
            <a:r>
              <a:rPr lang="en-US" sz="4000" dirty="0">
                <a:ea typeface="MS Mincho" panose="02020609040205080304" pitchFamily="49" charset="-128"/>
              </a:rPr>
              <a:t>)</a:t>
            </a:r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D8F96-1D5F-3641-4EBF-B93FD50DE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6A165C-6A78-DC31-C927-8663F057AF78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4236DAD-B891-907A-0A78-EAAD9DEE2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21AE85-AE7F-7AD4-77CE-EB32FB832B8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8C580A-43D0-04AA-66D8-0A7DD3489647}"/>
              </a:ext>
            </a:extLst>
          </p:cNvPr>
          <p:cNvSpPr txBox="1"/>
          <p:nvPr/>
        </p:nvSpPr>
        <p:spPr>
          <a:xfrm>
            <a:off x="6150820" y="5086696"/>
            <a:ext cx="2101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Is it LL(1)?</a:t>
            </a:r>
          </a:p>
        </p:txBody>
      </p:sp>
    </p:spTree>
    <p:extLst>
      <p:ext uri="{BB962C8B-B14F-4D97-AF65-F5344CB8AC3E}">
        <p14:creationId xmlns:p14="http://schemas.microsoft.com/office/powerpoint/2010/main" val="2322985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57090-1C8B-FC36-5C6D-58005D529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AF04E2-B82B-E81C-2973-FC1BCC1C3EED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E9A5BE-2471-D35D-B913-92A1D3059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informally investigate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FA0AC-1321-42DC-D493-BD0764FFD2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C146EB-907D-CC09-3983-7F3CCB660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4689A5-5812-F730-060C-398099C1BF9B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6A263E6-BE40-F419-C8DD-BE8C2FFF9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C38299-D2F7-0EA7-90E7-0B8D0317165B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860889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2F171-497A-1D92-DAD4-BF17F65A8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E8DB8B2-B687-3B29-C8FA-0851380F0B47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BF0CE5-C02E-1089-65FC-33B1AE1B9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Eyeball Starters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217AF-8867-F641-2E06-B1854A38D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766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  this</a:t>
            </a:r>
            <a:r>
              <a:rPr lang="en-US" sz="3600" dirty="0">
                <a:ea typeface="MS Mincho" panose="02020609040205080304" pitchFamily="49" charset="-128"/>
              </a:rPr>
              <a:t>(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.id</a:t>
            </a:r>
            <a:r>
              <a:rPr lang="en-US" sz="3600" dirty="0">
                <a:ea typeface="MS Mincho" panose="02020609040205080304" pitchFamily="49" charset="-128"/>
              </a:rPr>
              <a:t>)*(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=</a:t>
            </a:r>
            <a:r>
              <a:rPr lang="en-US" sz="3600" dirty="0">
                <a:ea typeface="MS Mincho" panose="02020609040205080304" pitchFamily="49" charset="-128"/>
              </a:rPr>
              <a:t> Expr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  <a:r>
              <a:rPr lang="en-US" sz="3600" dirty="0">
                <a:ea typeface="MS Mincho" panose="02020609040205080304" pitchFamily="49" charset="-128"/>
              </a:rPr>
              <a:t>|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[</a:t>
            </a:r>
            <a:r>
              <a:rPr lang="en-US" sz="3600" dirty="0">
                <a:ea typeface="MS Mincho" panose="02020609040205080304" pitchFamily="49" charset="-128"/>
              </a:rPr>
              <a:t>Expr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]</a:t>
            </a:r>
            <a:r>
              <a:rPr lang="en-US" sz="3600" dirty="0">
                <a:ea typeface="MS Mincho" panose="02020609040205080304" pitchFamily="49" charset="-128"/>
              </a:rPr>
              <a:t>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=</a:t>
            </a:r>
            <a:r>
              <a:rPr lang="en-US" sz="3600" dirty="0">
                <a:ea typeface="MS Mincho" panose="02020609040205080304" pitchFamily="49" charset="-128"/>
              </a:rPr>
              <a:t> Expr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  <a:r>
              <a:rPr lang="en-US" sz="3600" dirty="0">
                <a:ea typeface="MS Mincho" panose="02020609040205080304" pitchFamily="49" charset="-128"/>
              </a:rPr>
              <a:t> |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(</a:t>
            </a:r>
            <a:r>
              <a:rPr lang="en-US" sz="3600" dirty="0">
                <a:ea typeface="MS Mincho" panose="02020609040205080304" pitchFamily="49" charset="-128"/>
              </a:rPr>
              <a:t> </a:t>
            </a:r>
            <a:r>
              <a:rPr lang="en-US" sz="3600" dirty="0" err="1">
                <a:ea typeface="MS Mincho" panose="02020609040205080304" pitchFamily="49" charset="-128"/>
              </a:rPr>
              <a:t>ArgList</a:t>
            </a:r>
            <a:r>
              <a:rPr lang="en-US" sz="3600" dirty="0">
                <a:ea typeface="MS Mincho" panose="02020609040205080304" pitchFamily="49" charset="-128"/>
              </a:rPr>
              <a:t>?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)</a:t>
            </a:r>
            <a:r>
              <a:rPr lang="en-US" sz="3600" dirty="0">
                <a:ea typeface="MS Mincho" panose="02020609040205080304" pitchFamily="49" charset="-128"/>
              </a:rPr>
              <a:t>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  <a:r>
              <a:rPr lang="en-US" sz="3200" dirty="0">
                <a:ea typeface="MS Mincho" panose="02020609040205080304" pitchFamily="49" charset="-128"/>
              </a:rPr>
              <a:t> )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200" dirty="0">
                <a:ea typeface="MS Mincho" panose="02020609040205080304" pitchFamily="49" charset="-128"/>
              </a:rPr>
              <a:t>  |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boolean</a:t>
            </a:r>
            <a:r>
              <a:rPr lang="en-US" sz="3200" dirty="0">
                <a:ea typeface="MS Mincho" panose="02020609040205080304" pitchFamily="49" charset="-128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id</a:t>
            </a:r>
            <a:r>
              <a:rPr lang="en-US" sz="3200" dirty="0">
                <a:ea typeface="MS Mincho" panose="02020609040205080304" pitchFamily="49" charset="-128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=</a:t>
            </a:r>
            <a:r>
              <a:rPr lang="en-US" sz="3200" dirty="0">
                <a:ea typeface="MS Mincho" panose="02020609040205080304" pitchFamily="49" charset="-128"/>
              </a:rPr>
              <a:t> Expr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ea typeface="MS Mincho" panose="02020609040205080304" pitchFamily="49" charset="-128"/>
              </a:rPr>
              <a:t>  |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id</a:t>
            </a:r>
            <a:r>
              <a:rPr lang="en-US" sz="3200" dirty="0">
                <a:ea typeface="MS Mincho" panose="02020609040205080304" pitchFamily="49" charset="-128"/>
              </a:rPr>
              <a:t> (</a:t>
            </a:r>
          </a:p>
          <a:p>
            <a:pPr marL="0" indent="0">
              <a:buNone/>
            </a:pPr>
            <a:r>
              <a:rPr lang="en-US" sz="3200" dirty="0">
                <a:ea typeface="MS Mincho" panose="02020609040205080304" pitchFamily="49" charset="-128"/>
              </a:rPr>
              <a:t>	   ( (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.id</a:t>
            </a:r>
            <a:r>
              <a:rPr lang="en-US" sz="3200" dirty="0">
                <a:ea typeface="MS Mincho" panose="02020609040205080304" pitchFamily="49" charset="-128"/>
              </a:rPr>
              <a:t>)*(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=</a:t>
            </a:r>
            <a:r>
              <a:rPr lang="en-US" sz="3200" dirty="0">
                <a:ea typeface="MS Mincho" panose="02020609040205080304" pitchFamily="49" charset="-128"/>
              </a:rPr>
              <a:t> Expr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  <a:r>
              <a:rPr lang="en-US" sz="3200" dirty="0">
                <a:ea typeface="MS Mincho" panose="02020609040205080304" pitchFamily="49" charset="-128"/>
              </a:rPr>
              <a:t> |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[</a:t>
            </a:r>
            <a:r>
              <a:rPr lang="en-US" sz="3200" dirty="0">
                <a:ea typeface="MS Mincho" panose="02020609040205080304" pitchFamily="49" charset="-128"/>
              </a:rPr>
              <a:t> Expr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]</a:t>
            </a:r>
            <a:r>
              <a:rPr lang="en-US" sz="3200" dirty="0">
                <a:ea typeface="MS Mincho" panose="02020609040205080304" pitchFamily="49" charset="-128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=</a:t>
            </a:r>
            <a:r>
              <a:rPr lang="en-US" sz="3200" dirty="0">
                <a:ea typeface="MS Mincho" panose="02020609040205080304" pitchFamily="49" charset="-128"/>
              </a:rPr>
              <a:t> Expr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  <a:r>
              <a:rPr lang="en-US" sz="3200" dirty="0">
                <a:ea typeface="MS Mincho" panose="02020609040205080304" pitchFamily="49" charset="-128"/>
              </a:rPr>
              <a:t> |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(</a:t>
            </a:r>
            <a:r>
              <a:rPr lang="en-US" sz="3200" dirty="0">
                <a:ea typeface="MS Mincho" panose="02020609040205080304" pitchFamily="49" charset="-128"/>
              </a:rPr>
              <a:t> </a:t>
            </a:r>
            <a:r>
              <a:rPr lang="en-US" sz="3200" dirty="0" err="1">
                <a:ea typeface="MS Mincho" panose="02020609040205080304" pitchFamily="49" charset="-128"/>
              </a:rPr>
              <a:t>ArgList</a:t>
            </a:r>
            <a:r>
              <a:rPr lang="en-US" sz="3200" dirty="0">
                <a:ea typeface="MS Mincho" panose="02020609040205080304" pitchFamily="49" charset="-128"/>
              </a:rPr>
              <a:t>?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)</a:t>
            </a:r>
            <a:r>
              <a:rPr lang="en-US" sz="3200" dirty="0">
                <a:ea typeface="MS Mincho" panose="02020609040205080304" pitchFamily="49" charset="-128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  <a:r>
              <a:rPr lang="en-US" sz="3200" dirty="0">
                <a:ea typeface="MS Mincho" panose="02020609040205080304" pitchFamily="49" charset="-128"/>
              </a:rPr>
              <a:t> ) )</a:t>
            </a:r>
          </a:p>
          <a:p>
            <a:pPr marL="0" indent="0">
              <a:buNone/>
            </a:pPr>
            <a:r>
              <a:rPr lang="en-US" sz="3200" dirty="0">
                <a:ea typeface="MS Mincho" panose="02020609040205080304" pitchFamily="49" charset="-128"/>
              </a:rPr>
              <a:t>	  |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[]</a:t>
            </a:r>
            <a:r>
              <a:rPr lang="en-US" sz="3200" dirty="0">
                <a:latin typeface="MS Mincho" panose="02020609040205080304" pitchFamily="49" charset="-128"/>
                <a:ea typeface="MS Mincho" panose="02020609040205080304" pitchFamily="49" charset="-128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id</a:t>
            </a:r>
            <a:r>
              <a:rPr lang="en-US" sz="3200" dirty="0">
                <a:latin typeface="MS Mincho" panose="02020609040205080304" pitchFamily="49" charset="-128"/>
                <a:ea typeface="MS Mincho" panose="02020609040205080304" pitchFamily="49" charset="-128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=</a:t>
            </a:r>
            <a:r>
              <a:rPr lang="en-US" sz="3200" dirty="0">
                <a:latin typeface="MS Mincho" panose="02020609040205080304" pitchFamily="49" charset="-128"/>
                <a:ea typeface="MS Mincho" panose="02020609040205080304" pitchFamily="49" charset="-128"/>
              </a:rPr>
              <a:t> </a:t>
            </a:r>
            <a:r>
              <a:rPr lang="en-US" sz="3200" dirty="0">
                <a:ea typeface="MS Mincho" panose="02020609040205080304" pitchFamily="49" charset="-128"/>
              </a:rPr>
              <a:t>Expr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ea typeface="MS Mincho" panose="02020609040205080304" pitchFamily="49" charset="-128"/>
              </a:rPr>
              <a:t>          )</a:t>
            </a:r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F7EC2-BD5B-B099-C388-9C9F5F2EC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B628D5-1AE6-2D40-90F1-3BCD3647618C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DD41207-FD79-CD01-8D77-6C8664883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E55E06-13FB-FA02-4F98-0F8D6B760FA0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8EE791A-C392-469B-94EE-32E88AC1244F}"/>
              </a:ext>
            </a:extLst>
          </p:cNvPr>
          <p:cNvSpPr/>
          <p:nvPr/>
        </p:nvSpPr>
        <p:spPr>
          <a:xfrm>
            <a:off x="1335419" y="1743281"/>
            <a:ext cx="966943" cy="677577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9A8CF37-A511-36F9-D405-6290989F3859}"/>
              </a:ext>
            </a:extLst>
          </p:cNvPr>
          <p:cNvSpPr/>
          <p:nvPr/>
        </p:nvSpPr>
        <p:spPr>
          <a:xfrm>
            <a:off x="1264153" y="2356706"/>
            <a:ext cx="1610615" cy="677577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62DAB5F-986D-1728-57BB-F452B064772A}"/>
              </a:ext>
            </a:extLst>
          </p:cNvPr>
          <p:cNvSpPr/>
          <p:nvPr/>
        </p:nvSpPr>
        <p:spPr>
          <a:xfrm>
            <a:off x="1335419" y="2951939"/>
            <a:ext cx="597539" cy="677577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506E30-A816-F1A0-09E9-8B9ACE677D20}"/>
              </a:ext>
            </a:extLst>
          </p:cNvPr>
          <p:cNvSpPr txBox="1"/>
          <p:nvPr/>
        </p:nvSpPr>
        <p:spPr>
          <a:xfrm>
            <a:off x="6150819" y="5086696"/>
            <a:ext cx="3993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So far so good</a:t>
            </a:r>
          </a:p>
        </p:txBody>
      </p:sp>
    </p:spTree>
    <p:extLst>
      <p:ext uri="{BB962C8B-B14F-4D97-AF65-F5344CB8AC3E}">
        <p14:creationId xmlns:p14="http://schemas.microsoft.com/office/powerpoint/2010/main" val="352639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WA1 Clarification on Choice / Choice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n-US" sz="3600" dirty="0" err="1"/>
              <a:t>|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en-US" sz="3600" dirty="0" err="1"/>
              <a:t>|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en-US" sz="3600" dirty="0"/>
              <a:t> has choice points for one decision (which is frustratingly also called “one choice”)</a:t>
            </a:r>
          </a:p>
          <a:p>
            <a:endParaRPr lang="en-US" sz="3600" dirty="0"/>
          </a:p>
          <a:p>
            <a:r>
              <a:rPr lang="en-US" sz="3600" dirty="0"/>
              <a:t>I don’t like this notation, so I removed the “how many choices” question.</a:t>
            </a:r>
          </a:p>
          <a:p>
            <a:r>
              <a:rPr lang="en-US" sz="3600" dirty="0"/>
              <a:t>Word “choice” feels overloaded.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42183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B515B-2824-3EFC-D57C-5E6F7D93F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4791EF-D65E-60C7-9CB8-A693C8DC3FA9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C8B68-4263-1EF9-23E9-DCA492E33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Eyeball Starters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78B9E-5C2C-E2AB-C1FD-2EA6B90F8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5690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  this</a:t>
            </a:r>
            <a:r>
              <a:rPr lang="en-US" sz="3600" dirty="0">
                <a:ea typeface="MS Mincho" panose="02020609040205080304" pitchFamily="49" charset="-128"/>
              </a:rPr>
              <a:t>(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.id</a:t>
            </a:r>
            <a:r>
              <a:rPr lang="en-US" sz="3600" dirty="0">
                <a:ea typeface="MS Mincho" panose="02020609040205080304" pitchFamily="49" charset="-128"/>
              </a:rPr>
              <a:t>)*(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=</a:t>
            </a:r>
            <a:r>
              <a:rPr lang="en-US" sz="3600" dirty="0">
                <a:ea typeface="MS Mincho" panose="02020609040205080304" pitchFamily="49" charset="-128"/>
              </a:rPr>
              <a:t> Expr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  <a:r>
              <a:rPr lang="en-US" sz="3600" dirty="0">
                <a:ea typeface="MS Mincho" panose="02020609040205080304" pitchFamily="49" charset="-128"/>
              </a:rPr>
              <a:t>|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[</a:t>
            </a:r>
            <a:r>
              <a:rPr lang="en-US" sz="3600" dirty="0">
                <a:ea typeface="MS Mincho" panose="02020609040205080304" pitchFamily="49" charset="-128"/>
              </a:rPr>
              <a:t>Expr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]</a:t>
            </a:r>
            <a:r>
              <a:rPr lang="en-US" sz="3600" dirty="0">
                <a:ea typeface="MS Mincho" panose="02020609040205080304" pitchFamily="49" charset="-128"/>
              </a:rPr>
              <a:t>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=</a:t>
            </a:r>
            <a:r>
              <a:rPr lang="en-US" sz="3600" dirty="0">
                <a:ea typeface="MS Mincho" panose="02020609040205080304" pitchFamily="49" charset="-128"/>
              </a:rPr>
              <a:t> Expr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  <a:r>
              <a:rPr lang="en-US" sz="3600" dirty="0">
                <a:ea typeface="MS Mincho" panose="02020609040205080304" pitchFamily="49" charset="-128"/>
              </a:rPr>
              <a:t> |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(</a:t>
            </a:r>
            <a:r>
              <a:rPr lang="en-US" sz="3600" dirty="0">
                <a:ea typeface="MS Mincho" panose="02020609040205080304" pitchFamily="49" charset="-128"/>
              </a:rPr>
              <a:t> </a:t>
            </a:r>
            <a:r>
              <a:rPr lang="en-US" sz="3600" dirty="0" err="1">
                <a:ea typeface="MS Mincho" panose="02020609040205080304" pitchFamily="49" charset="-128"/>
              </a:rPr>
              <a:t>ArgList</a:t>
            </a:r>
            <a:r>
              <a:rPr lang="en-US" sz="3600" dirty="0">
                <a:ea typeface="MS Mincho" panose="02020609040205080304" pitchFamily="49" charset="-128"/>
              </a:rPr>
              <a:t>?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)</a:t>
            </a:r>
            <a:r>
              <a:rPr lang="en-US" sz="3600" dirty="0">
                <a:ea typeface="MS Mincho" panose="02020609040205080304" pitchFamily="49" charset="-128"/>
              </a:rPr>
              <a:t>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  <a:r>
              <a:rPr lang="en-US" sz="3600" dirty="0">
                <a:ea typeface="MS Mincho" panose="02020609040205080304" pitchFamily="49" charset="-128"/>
              </a:rPr>
              <a:t> )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endParaRPr lang="en-US" sz="3600" dirty="0">
              <a:solidFill>
                <a:schemeClr val="accent2">
                  <a:lumMod val="75000"/>
                </a:schemeClr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C00000"/>
                </a:solidFill>
                <a:ea typeface="MS Mincho" panose="02020609040205080304" pitchFamily="49" charset="-128"/>
              </a:rPr>
              <a:t>Question: are the predict sets in this disjoint?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85DEC-18AD-F8ED-EBA8-73BAC5BE3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33E73D2-CB42-8723-CD13-7A4B36E9E0C5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2505EEE-9F49-E5D5-6E69-F288670B2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461782-1776-ACD2-5A92-2848080615E1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EDDCFC4-581E-D919-8535-E6765675986E}"/>
              </a:ext>
            </a:extLst>
          </p:cNvPr>
          <p:cNvSpPr/>
          <p:nvPr/>
        </p:nvSpPr>
        <p:spPr>
          <a:xfrm>
            <a:off x="2302362" y="1718237"/>
            <a:ext cx="1157885" cy="677577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D213A99-EA48-3B71-3CEB-85AB2E972392}"/>
              </a:ext>
            </a:extLst>
          </p:cNvPr>
          <p:cNvSpPr/>
          <p:nvPr/>
        </p:nvSpPr>
        <p:spPr>
          <a:xfrm>
            <a:off x="3590088" y="1718237"/>
            <a:ext cx="291178" cy="677577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53DBE04-DB38-0940-C29A-23B245E17DCC}"/>
              </a:ext>
            </a:extLst>
          </p:cNvPr>
          <p:cNvSpPr/>
          <p:nvPr/>
        </p:nvSpPr>
        <p:spPr>
          <a:xfrm>
            <a:off x="5400249" y="1719507"/>
            <a:ext cx="291178" cy="677577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D52C8E7-FAFD-6171-BF1C-487132129BCA}"/>
              </a:ext>
            </a:extLst>
          </p:cNvPr>
          <p:cNvSpPr/>
          <p:nvPr/>
        </p:nvSpPr>
        <p:spPr>
          <a:xfrm>
            <a:off x="8731755" y="1718237"/>
            <a:ext cx="291178" cy="677577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24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232A6-12A9-8145-D68A-CCEFD77A4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DEBCFFC-AB96-70FA-27FA-BDEB1C275E8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8A9E65-79F6-FCCB-F6E0-C7D7E0BEA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Eyeball Starters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63E9BC-B19A-1848-5F8B-2D475CF4A5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095049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  <a:latin typeface="MS Mincho" panose="02020609040205080304" pitchFamily="49" charset="-128"/>
                    <a:ea typeface="MS Mincho" panose="02020609040205080304" pitchFamily="49" charset="-128"/>
                  </a:rPr>
                  <a:t>  this</a:t>
                </a:r>
                <a:r>
                  <a:rPr lang="en-US" sz="3600" dirty="0">
                    <a:ea typeface="MS Mincho" panose="02020609040205080304" pitchFamily="49" charset="-128"/>
                  </a:rPr>
                  <a:t>(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  <a:latin typeface="MS Mincho" panose="02020609040205080304" pitchFamily="49" charset="-128"/>
                    <a:ea typeface="MS Mincho" panose="02020609040205080304" pitchFamily="49" charset="-128"/>
                  </a:rPr>
                  <a:t>.id</a:t>
                </a:r>
                <a:r>
                  <a:rPr lang="en-US" sz="3600" dirty="0">
                    <a:ea typeface="MS Mincho" panose="02020609040205080304" pitchFamily="49" charset="-128"/>
                  </a:rPr>
                  <a:t>)*(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  <a:latin typeface="MS Mincho" panose="02020609040205080304" pitchFamily="49" charset="-128"/>
                    <a:ea typeface="MS Mincho" panose="02020609040205080304" pitchFamily="49" charset="-128"/>
                  </a:rPr>
                  <a:t>=</a:t>
                </a:r>
                <a:r>
                  <a:rPr lang="en-US" sz="3600" dirty="0">
                    <a:ea typeface="MS Mincho" panose="02020609040205080304" pitchFamily="49" charset="-128"/>
                  </a:rPr>
                  <a:t> Expr 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  <a:latin typeface="MS Mincho" panose="02020609040205080304" pitchFamily="49" charset="-128"/>
                    <a:ea typeface="MS Mincho" panose="02020609040205080304" pitchFamily="49" charset="-128"/>
                  </a:rPr>
                  <a:t>;</a:t>
                </a:r>
                <a:r>
                  <a:rPr lang="en-US" sz="3600" dirty="0">
                    <a:ea typeface="MS Mincho" panose="02020609040205080304" pitchFamily="49" charset="-128"/>
                  </a:rPr>
                  <a:t>| 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  <a:latin typeface="MS Mincho" panose="02020609040205080304" pitchFamily="49" charset="-128"/>
                    <a:ea typeface="MS Mincho" panose="02020609040205080304" pitchFamily="49" charset="-128"/>
                  </a:rPr>
                  <a:t>[</a:t>
                </a:r>
                <a:r>
                  <a:rPr lang="en-US" sz="3600" dirty="0">
                    <a:ea typeface="MS Mincho" panose="02020609040205080304" pitchFamily="49" charset="-128"/>
                  </a:rPr>
                  <a:t>Expr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  <a:latin typeface="MS Mincho" panose="02020609040205080304" pitchFamily="49" charset="-128"/>
                    <a:ea typeface="MS Mincho" panose="02020609040205080304" pitchFamily="49" charset="-128"/>
                  </a:rPr>
                  <a:t>]</a:t>
                </a:r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  <a:latin typeface="MS Mincho" panose="02020609040205080304" pitchFamily="49" charset="-128"/>
                    <a:ea typeface="MS Mincho" panose="02020609040205080304" pitchFamily="49" charset="-128"/>
                  </a:rPr>
                  <a:t>=</a:t>
                </a:r>
                <a:r>
                  <a:rPr lang="en-US" sz="3600" dirty="0">
                    <a:ea typeface="MS Mincho" panose="02020609040205080304" pitchFamily="49" charset="-128"/>
                  </a:rPr>
                  <a:t> Expr 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  <a:latin typeface="MS Mincho" panose="02020609040205080304" pitchFamily="49" charset="-128"/>
                    <a:ea typeface="MS Mincho" panose="02020609040205080304" pitchFamily="49" charset="-128"/>
                  </a:rPr>
                  <a:t>;</a:t>
                </a:r>
                <a:r>
                  <a:rPr lang="en-US" sz="3600" dirty="0">
                    <a:ea typeface="MS Mincho" panose="02020609040205080304" pitchFamily="49" charset="-128"/>
                  </a:rPr>
                  <a:t> | 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  <a:latin typeface="MS Mincho" panose="02020609040205080304" pitchFamily="49" charset="-128"/>
                    <a:ea typeface="MS Mincho" panose="02020609040205080304" pitchFamily="49" charset="-128"/>
                  </a:rPr>
                  <a:t>(</a:t>
                </a:r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:r>
                  <a:rPr lang="en-US" sz="3600" dirty="0" err="1">
                    <a:ea typeface="MS Mincho" panose="02020609040205080304" pitchFamily="49" charset="-128"/>
                  </a:rPr>
                  <a:t>ArgList</a:t>
                </a:r>
                <a:r>
                  <a:rPr lang="en-US" sz="3600" dirty="0">
                    <a:ea typeface="MS Mincho" panose="02020609040205080304" pitchFamily="49" charset="-128"/>
                  </a:rPr>
                  <a:t>? 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  <a:latin typeface="MS Mincho" panose="02020609040205080304" pitchFamily="49" charset="-128"/>
                    <a:ea typeface="MS Mincho" panose="02020609040205080304" pitchFamily="49" charset="-128"/>
                  </a:rPr>
                  <a:t>)</a:t>
                </a:r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  <a:latin typeface="MS Mincho" panose="02020609040205080304" pitchFamily="49" charset="-128"/>
                    <a:ea typeface="MS Mincho" panose="02020609040205080304" pitchFamily="49" charset="-128"/>
                  </a:rPr>
                  <a:t>;</a:t>
                </a:r>
                <a:r>
                  <a:rPr lang="en-US" sz="3600" dirty="0">
                    <a:ea typeface="MS Mincho" panose="02020609040205080304" pitchFamily="49" charset="-128"/>
                  </a:rPr>
                  <a:t> )</a:t>
                </a:r>
                <a:endParaRPr lang="en-US" sz="3600" dirty="0">
                  <a:solidFill>
                    <a:schemeClr val="accent2">
                      <a:lumMod val="75000"/>
                    </a:schemeClr>
                  </a:solidFill>
                  <a:latin typeface="MS Mincho" panose="02020609040205080304" pitchFamily="49" charset="-128"/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:endParaRPr lang="en-US" sz="3600" dirty="0">
                  <a:solidFill>
                    <a:schemeClr val="accent2">
                      <a:lumMod val="75000"/>
                    </a:schemeClr>
                  </a:solidFill>
                  <a:latin typeface="MS Mincho" panose="02020609040205080304" pitchFamily="49" charset="-128"/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Question: are the predict sets in this disjoint?</a:t>
                </a:r>
              </a:p>
              <a:p>
                <a:pPr marL="0" indent="0">
                  <a:buNone/>
                </a:pPr>
                <a:r>
                  <a:rPr lang="en-US" sz="3200" dirty="0">
                    <a:ea typeface="MS Mincho" panose="02020609040205080304" pitchFamily="49" charset="-128"/>
                  </a:rPr>
                  <a:t>(Note: Nullable( (</a:t>
                </a:r>
                <a:r>
                  <a:rPr lang="en-US" sz="32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.id</a:t>
                </a:r>
                <a:r>
                  <a:rPr lang="en-US" sz="3200" dirty="0">
                    <a:ea typeface="MS Mincho" panose="02020609040205080304" pitchFamily="49" charset="-128"/>
                  </a:rPr>
                  <a:t>)* ) =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𝑡𝑟𝑢𝑒</m:t>
                    </m:r>
                  </m:oMath>
                </a14:m>
                <a:r>
                  <a:rPr lang="en-US" sz="3200" dirty="0">
                    <a:ea typeface="MS Mincho" panose="02020609040205080304" pitchFamily="49" charset="-128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Eyeball it, looks like we have:      </a:t>
                </a:r>
                <a:r>
                  <a:rPr lang="en-US" sz="4400" b="1" dirty="0">
                    <a:solidFill>
                      <a:schemeClr val="accent2">
                        <a:lumMod val="75000"/>
                      </a:schemeClr>
                    </a:solidFill>
                    <a:latin typeface="MS Mincho" panose="02020609040205080304" pitchFamily="49" charset="-128"/>
                    <a:ea typeface="MS Mincho" panose="02020609040205080304" pitchFamily="49" charset="-128"/>
                  </a:rPr>
                  <a:t>. = [ (</a:t>
                </a:r>
                <a:endParaRPr lang="en-US" sz="3200" b="1" dirty="0">
                  <a:solidFill>
                    <a:schemeClr val="accent2">
                      <a:lumMod val="75000"/>
                    </a:schemeClr>
                  </a:solidFill>
                  <a:latin typeface="MS Mincho" panose="02020609040205080304" pitchFamily="49" charset="-128"/>
                  <a:ea typeface="MS Mincho" panose="02020609040205080304" pitchFamily="49" charset="-128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63E9BC-B19A-1848-5F8B-2D475CF4A5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095049" cy="4351338"/>
              </a:xfrm>
              <a:blipFill>
                <a:blip r:embed="rId2"/>
                <a:stretch>
                  <a:fillRect l="-1373" t="-4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E714EE-6AF6-1A92-ED6C-2B58A6588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BA5293-FFE7-EC9F-816C-7F87BC2558CC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6F4EB9A-9FD8-769D-6D2A-D66EB32C7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146899-0099-9B2A-7308-3F0E40E3E8D0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6C432B-F654-EF2A-7FAE-B9EFBE2ADB78}"/>
              </a:ext>
            </a:extLst>
          </p:cNvPr>
          <p:cNvSpPr/>
          <p:nvPr/>
        </p:nvSpPr>
        <p:spPr>
          <a:xfrm>
            <a:off x="2302362" y="1718237"/>
            <a:ext cx="1157885" cy="677577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4B752AC-CE45-C574-9D48-2B5BC68FABF4}"/>
              </a:ext>
            </a:extLst>
          </p:cNvPr>
          <p:cNvSpPr/>
          <p:nvPr/>
        </p:nvSpPr>
        <p:spPr>
          <a:xfrm>
            <a:off x="3590088" y="1718237"/>
            <a:ext cx="291178" cy="677577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6CECC86-AEFF-43D9-4A5C-678ABD2A0DC4}"/>
              </a:ext>
            </a:extLst>
          </p:cNvPr>
          <p:cNvSpPr/>
          <p:nvPr/>
        </p:nvSpPr>
        <p:spPr>
          <a:xfrm>
            <a:off x="5400249" y="1719507"/>
            <a:ext cx="291178" cy="677577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FF64026-47D6-D1D0-0EE6-3CF39AC9D925}"/>
              </a:ext>
            </a:extLst>
          </p:cNvPr>
          <p:cNvSpPr/>
          <p:nvPr/>
        </p:nvSpPr>
        <p:spPr>
          <a:xfrm>
            <a:off x="8731755" y="1718237"/>
            <a:ext cx="291178" cy="677577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92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DCE97-2EAF-0B24-ACA5-6AC4DF50E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4B35D59-0883-657F-F93D-3713A436748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125D29-8BCA-72C8-2CBA-D5E45BE13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Eyeball Starters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5408C-C947-9FCF-5E21-CC8866087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766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ea typeface="MS Mincho" panose="02020609040205080304" pitchFamily="49" charset="-128"/>
              </a:rPr>
              <a:t>Eyeball it again with starters: </a:t>
            </a:r>
            <a:r>
              <a:rPr lang="en-US" sz="3600" dirty="0">
                <a:solidFill>
                  <a:srgbClr val="FF0000"/>
                </a:solidFill>
                <a:ea typeface="MS Mincho" panose="02020609040205080304" pitchFamily="49" charset="-128"/>
              </a:rPr>
              <a:t>what are the starters?</a:t>
            </a:r>
          </a:p>
          <a:p>
            <a:pPr marL="0" indent="0">
              <a:buNone/>
            </a:pPr>
            <a:endParaRPr lang="en-US" sz="3600" dirty="0">
              <a:solidFill>
                <a:schemeClr val="accent2">
                  <a:lumMod val="75000"/>
                </a:schemeClr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200" dirty="0">
                <a:ea typeface="MS Mincho" panose="02020609040205080304" pitchFamily="49" charset="-128"/>
              </a:rPr>
              <a:t>  |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id</a:t>
            </a:r>
            <a:r>
              <a:rPr lang="en-US" sz="3200" dirty="0">
                <a:ea typeface="MS Mincho" panose="02020609040205080304" pitchFamily="49" charset="-128"/>
              </a:rPr>
              <a:t> (</a:t>
            </a:r>
          </a:p>
          <a:p>
            <a:pPr marL="0" indent="0">
              <a:buNone/>
            </a:pPr>
            <a:r>
              <a:rPr lang="en-US" sz="3200" dirty="0">
                <a:ea typeface="MS Mincho" panose="02020609040205080304" pitchFamily="49" charset="-128"/>
              </a:rPr>
              <a:t>	 (  (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.id</a:t>
            </a:r>
            <a:r>
              <a:rPr lang="en-US" sz="3200" dirty="0">
                <a:ea typeface="MS Mincho" panose="02020609040205080304" pitchFamily="49" charset="-128"/>
              </a:rPr>
              <a:t>)*(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=</a:t>
            </a:r>
            <a:r>
              <a:rPr lang="en-US" sz="3200" dirty="0">
                <a:ea typeface="MS Mincho" panose="02020609040205080304" pitchFamily="49" charset="-128"/>
              </a:rPr>
              <a:t> Expr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  <a:r>
              <a:rPr lang="en-US" sz="3200" dirty="0">
                <a:ea typeface="MS Mincho" panose="02020609040205080304" pitchFamily="49" charset="-128"/>
              </a:rPr>
              <a:t> |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[</a:t>
            </a:r>
            <a:r>
              <a:rPr lang="en-US" sz="3200" dirty="0">
                <a:ea typeface="MS Mincho" panose="02020609040205080304" pitchFamily="49" charset="-128"/>
              </a:rPr>
              <a:t> Expr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]</a:t>
            </a:r>
            <a:r>
              <a:rPr lang="en-US" sz="3200" dirty="0">
                <a:ea typeface="MS Mincho" panose="02020609040205080304" pitchFamily="49" charset="-128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=</a:t>
            </a:r>
            <a:r>
              <a:rPr lang="en-US" sz="3200" dirty="0">
                <a:ea typeface="MS Mincho" panose="02020609040205080304" pitchFamily="49" charset="-128"/>
              </a:rPr>
              <a:t> Expr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  <a:r>
              <a:rPr lang="en-US" sz="3200" dirty="0">
                <a:ea typeface="MS Mincho" panose="02020609040205080304" pitchFamily="49" charset="-128"/>
              </a:rPr>
              <a:t> |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(</a:t>
            </a:r>
            <a:r>
              <a:rPr lang="en-US" sz="3200" dirty="0">
                <a:ea typeface="MS Mincho" panose="02020609040205080304" pitchFamily="49" charset="-128"/>
              </a:rPr>
              <a:t> </a:t>
            </a:r>
            <a:r>
              <a:rPr lang="en-US" sz="3200" dirty="0" err="1">
                <a:ea typeface="MS Mincho" panose="02020609040205080304" pitchFamily="49" charset="-128"/>
              </a:rPr>
              <a:t>ArgList</a:t>
            </a:r>
            <a:r>
              <a:rPr lang="en-US" sz="3200" dirty="0">
                <a:ea typeface="MS Mincho" panose="02020609040205080304" pitchFamily="49" charset="-128"/>
              </a:rPr>
              <a:t>?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)</a:t>
            </a:r>
            <a:r>
              <a:rPr lang="en-US" sz="3200" dirty="0">
                <a:ea typeface="MS Mincho" panose="02020609040205080304" pitchFamily="49" charset="-128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  <a:r>
              <a:rPr lang="en-US" sz="3200" dirty="0">
                <a:ea typeface="MS Mincho" panose="02020609040205080304" pitchFamily="49" charset="-128"/>
              </a:rPr>
              <a:t> ) )</a:t>
            </a:r>
          </a:p>
          <a:p>
            <a:pPr marL="0" indent="0">
              <a:buNone/>
            </a:pPr>
            <a:r>
              <a:rPr lang="en-US" sz="3200" dirty="0">
                <a:ea typeface="MS Mincho" panose="02020609040205080304" pitchFamily="49" charset="-128"/>
              </a:rPr>
              <a:t>	|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[]</a:t>
            </a:r>
            <a:r>
              <a:rPr lang="en-US" sz="3200" dirty="0">
                <a:latin typeface="MS Mincho" panose="02020609040205080304" pitchFamily="49" charset="-128"/>
                <a:ea typeface="MS Mincho" panose="02020609040205080304" pitchFamily="49" charset="-128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id</a:t>
            </a:r>
            <a:r>
              <a:rPr lang="en-US" sz="3200" dirty="0">
                <a:latin typeface="MS Mincho" panose="02020609040205080304" pitchFamily="49" charset="-128"/>
                <a:ea typeface="MS Mincho" panose="02020609040205080304" pitchFamily="49" charset="-128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=</a:t>
            </a:r>
            <a:r>
              <a:rPr lang="en-US" sz="3200" dirty="0">
                <a:latin typeface="MS Mincho" panose="02020609040205080304" pitchFamily="49" charset="-128"/>
                <a:ea typeface="MS Mincho" panose="02020609040205080304" pitchFamily="49" charset="-128"/>
              </a:rPr>
              <a:t> </a:t>
            </a:r>
            <a:r>
              <a:rPr lang="en-US" sz="3200" dirty="0">
                <a:ea typeface="MS Mincho" panose="02020609040205080304" pitchFamily="49" charset="-128"/>
              </a:rPr>
              <a:t>Expr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ea typeface="MS Mincho" panose="02020609040205080304" pitchFamily="49" charset="-128"/>
              </a:rPr>
              <a:t>  )</a:t>
            </a:r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D2BC69-9216-9948-4F9C-2684C255A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9DF4F7C-1D71-D8B0-7473-70D397C42E6F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19F2821-D897-4961-A9EB-C6E0F8960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21FDCD-C305-EF41-4485-D15AC4794EDE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911B25-10F7-9E2C-5033-77168E461F06}"/>
              </a:ext>
            </a:extLst>
          </p:cNvPr>
          <p:cNvSpPr/>
          <p:nvPr/>
        </p:nvSpPr>
        <p:spPr>
          <a:xfrm>
            <a:off x="3458421" y="3544137"/>
            <a:ext cx="344480" cy="677577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CFF5C3E-5ECC-4D13-1722-75D2B4B2BAEF}"/>
              </a:ext>
            </a:extLst>
          </p:cNvPr>
          <p:cNvSpPr/>
          <p:nvPr/>
        </p:nvSpPr>
        <p:spPr>
          <a:xfrm>
            <a:off x="2162362" y="3544137"/>
            <a:ext cx="1150759" cy="677577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ADCAC65-7FAD-23C8-3465-25DE035C281F}"/>
              </a:ext>
            </a:extLst>
          </p:cNvPr>
          <p:cNvSpPr/>
          <p:nvPr/>
        </p:nvSpPr>
        <p:spPr>
          <a:xfrm>
            <a:off x="5141592" y="3544137"/>
            <a:ext cx="344480" cy="677577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315F246-6549-0B9B-5F4E-E76F2E1A1249}"/>
              </a:ext>
            </a:extLst>
          </p:cNvPr>
          <p:cNvSpPr/>
          <p:nvPr/>
        </p:nvSpPr>
        <p:spPr>
          <a:xfrm>
            <a:off x="8294053" y="3544136"/>
            <a:ext cx="344480" cy="677577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B9B5E64-701A-78A5-1898-6A044BCB1553}"/>
              </a:ext>
            </a:extLst>
          </p:cNvPr>
          <p:cNvSpPr/>
          <p:nvPr/>
        </p:nvSpPr>
        <p:spPr>
          <a:xfrm>
            <a:off x="2112203" y="4122637"/>
            <a:ext cx="221408" cy="677577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91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6AB92-D41F-ACAE-4E7F-62E107E31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6733C2A-C9B2-9EC4-9CF2-EF946FCE364C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2F5395-CE40-4840-51E4-DB8B47796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Eyeball Starters (5)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548BB-73B2-C54D-00F0-45094CE30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766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ea typeface="MS Mincho" panose="02020609040205080304" pitchFamily="49" charset="-128"/>
              </a:rPr>
              <a:t>Eyeball it again with starters:   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. = [ ( 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endParaRPr lang="en-US" sz="3600" dirty="0">
              <a:solidFill>
                <a:schemeClr val="accent2">
                  <a:lumMod val="75000"/>
                </a:schemeClr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200" dirty="0">
                <a:ea typeface="MS Mincho" panose="02020609040205080304" pitchFamily="49" charset="-128"/>
              </a:rPr>
              <a:t>  |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id</a:t>
            </a:r>
            <a:r>
              <a:rPr lang="en-US" sz="3200" dirty="0">
                <a:ea typeface="MS Mincho" panose="02020609040205080304" pitchFamily="49" charset="-128"/>
              </a:rPr>
              <a:t> (</a:t>
            </a:r>
          </a:p>
          <a:p>
            <a:pPr marL="0" indent="0">
              <a:buNone/>
            </a:pPr>
            <a:r>
              <a:rPr lang="en-US" sz="3200" dirty="0">
                <a:ea typeface="MS Mincho" panose="02020609040205080304" pitchFamily="49" charset="-128"/>
              </a:rPr>
              <a:t>	(   (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.id</a:t>
            </a:r>
            <a:r>
              <a:rPr lang="en-US" sz="3200" dirty="0">
                <a:ea typeface="MS Mincho" panose="02020609040205080304" pitchFamily="49" charset="-128"/>
              </a:rPr>
              <a:t>)*(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=</a:t>
            </a:r>
            <a:r>
              <a:rPr lang="en-US" sz="3200" dirty="0">
                <a:ea typeface="MS Mincho" panose="02020609040205080304" pitchFamily="49" charset="-128"/>
              </a:rPr>
              <a:t> Expr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  <a:r>
              <a:rPr lang="en-US" sz="3200" dirty="0">
                <a:ea typeface="MS Mincho" panose="02020609040205080304" pitchFamily="49" charset="-128"/>
              </a:rPr>
              <a:t> |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[</a:t>
            </a:r>
            <a:r>
              <a:rPr lang="en-US" sz="3200" dirty="0">
                <a:ea typeface="MS Mincho" panose="02020609040205080304" pitchFamily="49" charset="-128"/>
              </a:rPr>
              <a:t> Expr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]</a:t>
            </a:r>
            <a:r>
              <a:rPr lang="en-US" sz="3200" dirty="0">
                <a:ea typeface="MS Mincho" panose="02020609040205080304" pitchFamily="49" charset="-128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=</a:t>
            </a:r>
            <a:r>
              <a:rPr lang="en-US" sz="3200" dirty="0">
                <a:ea typeface="MS Mincho" panose="02020609040205080304" pitchFamily="49" charset="-128"/>
              </a:rPr>
              <a:t> Expr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  <a:r>
              <a:rPr lang="en-US" sz="3200" dirty="0">
                <a:ea typeface="MS Mincho" panose="02020609040205080304" pitchFamily="49" charset="-128"/>
              </a:rPr>
              <a:t> |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(</a:t>
            </a:r>
            <a:r>
              <a:rPr lang="en-US" sz="3200" dirty="0">
                <a:ea typeface="MS Mincho" panose="02020609040205080304" pitchFamily="49" charset="-128"/>
              </a:rPr>
              <a:t> </a:t>
            </a:r>
            <a:r>
              <a:rPr lang="en-US" sz="3200" dirty="0" err="1">
                <a:ea typeface="MS Mincho" panose="02020609040205080304" pitchFamily="49" charset="-128"/>
              </a:rPr>
              <a:t>ArgList</a:t>
            </a:r>
            <a:r>
              <a:rPr lang="en-US" sz="3200" dirty="0">
                <a:ea typeface="MS Mincho" panose="02020609040205080304" pitchFamily="49" charset="-128"/>
              </a:rPr>
              <a:t>?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)</a:t>
            </a:r>
            <a:r>
              <a:rPr lang="en-US" sz="3200" dirty="0">
                <a:ea typeface="MS Mincho" panose="02020609040205080304" pitchFamily="49" charset="-128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  <a:r>
              <a:rPr lang="en-US" sz="3200" dirty="0">
                <a:ea typeface="MS Mincho" panose="02020609040205080304" pitchFamily="49" charset="-128"/>
              </a:rPr>
              <a:t> ) )</a:t>
            </a:r>
          </a:p>
          <a:p>
            <a:pPr marL="0" indent="0">
              <a:buNone/>
            </a:pPr>
            <a:r>
              <a:rPr lang="en-US" sz="3200" dirty="0">
                <a:ea typeface="MS Mincho" panose="02020609040205080304" pitchFamily="49" charset="-128"/>
              </a:rPr>
              <a:t>	|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[]</a:t>
            </a:r>
            <a:r>
              <a:rPr lang="en-US" sz="3200" dirty="0">
                <a:latin typeface="MS Mincho" panose="02020609040205080304" pitchFamily="49" charset="-128"/>
                <a:ea typeface="MS Mincho" panose="02020609040205080304" pitchFamily="49" charset="-128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id</a:t>
            </a:r>
            <a:r>
              <a:rPr lang="en-US" sz="3200" dirty="0">
                <a:latin typeface="MS Mincho" panose="02020609040205080304" pitchFamily="49" charset="-128"/>
                <a:ea typeface="MS Mincho" panose="02020609040205080304" pitchFamily="49" charset="-128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=</a:t>
            </a:r>
            <a:r>
              <a:rPr lang="en-US" sz="3200" dirty="0">
                <a:latin typeface="MS Mincho" panose="02020609040205080304" pitchFamily="49" charset="-128"/>
                <a:ea typeface="MS Mincho" panose="02020609040205080304" pitchFamily="49" charset="-128"/>
              </a:rPr>
              <a:t> </a:t>
            </a:r>
            <a:r>
              <a:rPr lang="en-US" sz="3200" dirty="0">
                <a:ea typeface="MS Mincho" panose="02020609040205080304" pitchFamily="49" charset="-128"/>
              </a:rPr>
              <a:t>Expr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ea typeface="MS Mincho" panose="02020609040205080304" pitchFamily="49" charset="-128"/>
              </a:rPr>
              <a:t>  )</a:t>
            </a:r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D7A87-5F59-D4DF-3CC1-284A3A719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034A73-E1F2-57B9-BC55-3A7A3F9A6738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D242A0A-188B-21B9-D564-7E274F124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7B1D8A-13B4-AA56-9EB0-2D7EE51CF91D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35C101A-CE80-3624-DDC0-303DFCDE9288}"/>
              </a:ext>
            </a:extLst>
          </p:cNvPr>
          <p:cNvSpPr/>
          <p:nvPr/>
        </p:nvSpPr>
        <p:spPr>
          <a:xfrm>
            <a:off x="3444036" y="3634322"/>
            <a:ext cx="344480" cy="677577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276D504-B266-B00D-7CDF-E16B9089D9ED}"/>
              </a:ext>
            </a:extLst>
          </p:cNvPr>
          <p:cNvSpPr/>
          <p:nvPr/>
        </p:nvSpPr>
        <p:spPr>
          <a:xfrm>
            <a:off x="2138294" y="3634319"/>
            <a:ext cx="1150759" cy="677577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4437852-EA2C-E41E-6FA5-407DB36DB5BB}"/>
              </a:ext>
            </a:extLst>
          </p:cNvPr>
          <p:cNvSpPr/>
          <p:nvPr/>
        </p:nvSpPr>
        <p:spPr>
          <a:xfrm>
            <a:off x="5149658" y="3634321"/>
            <a:ext cx="344480" cy="677577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760E1AA-5A97-E649-88B3-5112C09AF115}"/>
              </a:ext>
            </a:extLst>
          </p:cNvPr>
          <p:cNvSpPr/>
          <p:nvPr/>
        </p:nvSpPr>
        <p:spPr>
          <a:xfrm>
            <a:off x="8266120" y="3634320"/>
            <a:ext cx="344480" cy="677577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DB49EDA-43C2-B553-4927-74E92482A311}"/>
              </a:ext>
            </a:extLst>
          </p:cNvPr>
          <p:cNvSpPr/>
          <p:nvPr/>
        </p:nvSpPr>
        <p:spPr>
          <a:xfrm>
            <a:off x="2138294" y="4212819"/>
            <a:ext cx="186174" cy="677577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1A4850-D93A-AA55-8A9B-B761FD54D5BB}"/>
              </a:ext>
            </a:extLst>
          </p:cNvPr>
          <p:cNvSpPr txBox="1"/>
          <p:nvPr/>
        </p:nvSpPr>
        <p:spPr>
          <a:xfrm>
            <a:off x="6365660" y="5405096"/>
            <a:ext cx="2743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Any problems here?</a:t>
            </a:r>
          </a:p>
        </p:txBody>
      </p:sp>
    </p:spTree>
    <p:extLst>
      <p:ext uri="{BB962C8B-B14F-4D97-AF65-F5344CB8AC3E}">
        <p14:creationId xmlns:p14="http://schemas.microsoft.com/office/powerpoint/2010/main" val="4059259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04B84-ADD9-5C8A-5E6F-EB6EA1AE9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448A226-BF56-7A90-1399-5149D4A7F483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71999F-4BE2-1CF8-0606-0AB60A429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Fix the problem in the Scanner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A7BCF-A358-FF13-B797-CAAC35920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766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ea typeface="MS Mincho" panose="02020609040205080304" pitchFamily="49" charset="-128"/>
              </a:rPr>
              <a:t>Eyeball it again with starters:   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. = [ ( []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endParaRPr lang="en-US" sz="3600" dirty="0">
              <a:solidFill>
                <a:schemeClr val="accent2">
                  <a:lumMod val="75000"/>
                </a:schemeClr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200" dirty="0">
                <a:ea typeface="MS Mincho" panose="02020609040205080304" pitchFamily="49" charset="-128"/>
              </a:rPr>
              <a:t>  |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id</a:t>
            </a:r>
            <a:r>
              <a:rPr lang="en-US" sz="3200" dirty="0">
                <a:ea typeface="MS Mincho" panose="02020609040205080304" pitchFamily="49" charset="-128"/>
              </a:rPr>
              <a:t> </a:t>
            </a:r>
            <a:r>
              <a:rPr lang="en-US" sz="4000" dirty="0">
                <a:ea typeface="MS Mincho" panose="02020609040205080304" pitchFamily="49" charset="-128"/>
              </a:rPr>
              <a:t>(</a:t>
            </a:r>
          </a:p>
          <a:p>
            <a:pPr marL="0" indent="0">
              <a:buNone/>
            </a:pPr>
            <a:r>
              <a:rPr lang="en-US" sz="3200" dirty="0">
                <a:ea typeface="MS Mincho" panose="02020609040205080304" pitchFamily="49" charset="-128"/>
              </a:rPr>
              <a:t>	  ( (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.id</a:t>
            </a:r>
            <a:r>
              <a:rPr lang="en-US" sz="3200" dirty="0">
                <a:ea typeface="MS Mincho" panose="02020609040205080304" pitchFamily="49" charset="-128"/>
              </a:rPr>
              <a:t>)*(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=</a:t>
            </a:r>
            <a:r>
              <a:rPr lang="en-US" sz="3200" dirty="0">
                <a:ea typeface="MS Mincho" panose="02020609040205080304" pitchFamily="49" charset="-128"/>
              </a:rPr>
              <a:t> Expr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  <a:r>
              <a:rPr lang="en-US" sz="3200" dirty="0">
                <a:ea typeface="MS Mincho" panose="02020609040205080304" pitchFamily="49" charset="-128"/>
              </a:rPr>
              <a:t> |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[</a:t>
            </a:r>
            <a:r>
              <a:rPr lang="en-US" sz="3200" dirty="0">
                <a:ea typeface="MS Mincho" panose="02020609040205080304" pitchFamily="49" charset="-128"/>
              </a:rPr>
              <a:t> Expr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]</a:t>
            </a:r>
            <a:r>
              <a:rPr lang="en-US" sz="3200" dirty="0">
                <a:ea typeface="MS Mincho" panose="02020609040205080304" pitchFamily="49" charset="-128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=</a:t>
            </a:r>
            <a:r>
              <a:rPr lang="en-US" sz="3200" dirty="0">
                <a:ea typeface="MS Mincho" panose="02020609040205080304" pitchFamily="49" charset="-128"/>
              </a:rPr>
              <a:t> Expr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  <a:r>
              <a:rPr lang="en-US" sz="3200" dirty="0">
                <a:ea typeface="MS Mincho" panose="02020609040205080304" pitchFamily="49" charset="-128"/>
              </a:rPr>
              <a:t> |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(</a:t>
            </a:r>
            <a:r>
              <a:rPr lang="en-US" sz="3200" dirty="0">
                <a:ea typeface="MS Mincho" panose="02020609040205080304" pitchFamily="49" charset="-128"/>
              </a:rPr>
              <a:t> </a:t>
            </a:r>
            <a:r>
              <a:rPr lang="en-US" sz="3200" dirty="0" err="1">
                <a:ea typeface="MS Mincho" panose="02020609040205080304" pitchFamily="49" charset="-128"/>
              </a:rPr>
              <a:t>ArgList</a:t>
            </a:r>
            <a:r>
              <a:rPr lang="en-US" sz="3200" dirty="0">
                <a:ea typeface="MS Mincho" panose="02020609040205080304" pitchFamily="49" charset="-128"/>
              </a:rPr>
              <a:t>?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)</a:t>
            </a:r>
            <a:r>
              <a:rPr lang="en-US" sz="3200" dirty="0">
                <a:ea typeface="MS Mincho" panose="02020609040205080304" pitchFamily="49" charset="-128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  <a:r>
              <a:rPr lang="en-US" sz="3200" dirty="0">
                <a:ea typeface="MS Mincho" panose="02020609040205080304" pitchFamily="49" charset="-128"/>
              </a:rPr>
              <a:t> ))</a:t>
            </a:r>
          </a:p>
          <a:p>
            <a:pPr marL="0" indent="0">
              <a:buNone/>
            </a:pPr>
            <a:r>
              <a:rPr lang="en-US" sz="3200" dirty="0">
                <a:ea typeface="MS Mincho" panose="02020609040205080304" pitchFamily="49" charset="-128"/>
              </a:rPr>
              <a:t>	|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[]</a:t>
            </a:r>
            <a:r>
              <a:rPr lang="en-US" sz="3200" dirty="0">
                <a:latin typeface="MS Mincho" panose="02020609040205080304" pitchFamily="49" charset="-128"/>
                <a:ea typeface="MS Mincho" panose="02020609040205080304" pitchFamily="49" charset="-128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id</a:t>
            </a:r>
            <a:r>
              <a:rPr lang="en-US" sz="3200" dirty="0">
                <a:latin typeface="MS Mincho" panose="02020609040205080304" pitchFamily="49" charset="-128"/>
                <a:ea typeface="MS Mincho" panose="02020609040205080304" pitchFamily="49" charset="-128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=</a:t>
            </a:r>
            <a:r>
              <a:rPr lang="en-US" sz="3200" dirty="0">
                <a:latin typeface="MS Mincho" panose="02020609040205080304" pitchFamily="49" charset="-128"/>
                <a:ea typeface="MS Mincho" panose="02020609040205080304" pitchFamily="49" charset="-128"/>
              </a:rPr>
              <a:t> </a:t>
            </a:r>
            <a:r>
              <a:rPr lang="en-US" sz="3200" dirty="0">
                <a:ea typeface="MS Mincho" panose="02020609040205080304" pitchFamily="49" charset="-128"/>
              </a:rPr>
              <a:t>Expr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ea typeface="MS Mincho" panose="02020609040205080304" pitchFamily="49" charset="-128"/>
              </a:rPr>
              <a:t>          </a:t>
            </a:r>
            <a:r>
              <a:rPr lang="en-US" sz="4000" dirty="0">
                <a:ea typeface="MS Mincho" panose="02020609040205080304" pitchFamily="49" charset="-128"/>
              </a:rPr>
              <a:t>)</a:t>
            </a:r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1D940B-FDE7-8763-23F6-365C2CAE6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124879-4FD0-C574-A7EE-580B7B5D6DB6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A4F7134-7D47-7C34-765A-3366533A8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73B0F1-660A-00A2-6B4F-22421408F873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C0773FD-DDF3-E416-4EA3-B36D146DDC44}"/>
              </a:ext>
            </a:extLst>
          </p:cNvPr>
          <p:cNvSpPr/>
          <p:nvPr/>
        </p:nvSpPr>
        <p:spPr>
          <a:xfrm>
            <a:off x="3444036" y="3772466"/>
            <a:ext cx="344480" cy="677577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EFB3B4C-C750-0764-1068-B4CA7E67C48F}"/>
              </a:ext>
            </a:extLst>
          </p:cNvPr>
          <p:cNvSpPr/>
          <p:nvPr/>
        </p:nvSpPr>
        <p:spPr>
          <a:xfrm>
            <a:off x="2190647" y="3754831"/>
            <a:ext cx="1150759" cy="677577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AB51634-B7A9-CCAC-ACE0-106CA819E77E}"/>
              </a:ext>
            </a:extLst>
          </p:cNvPr>
          <p:cNvSpPr/>
          <p:nvPr/>
        </p:nvSpPr>
        <p:spPr>
          <a:xfrm>
            <a:off x="5158159" y="3772466"/>
            <a:ext cx="344480" cy="677577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CCD19C5-58B8-18F8-7F41-800A20C52354}"/>
              </a:ext>
            </a:extLst>
          </p:cNvPr>
          <p:cNvSpPr/>
          <p:nvPr/>
        </p:nvSpPr>
        <p:spPr>
          <a:xfrm>
            <a:off x="8266120" y="3773121"/>
            <a:ext cx="344480" cy="677577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02EDA7A-37CF-F173-4D32-41F6FCD18EA0}"/>
              </a:ext>
            </a:extLst>
          </p:cNvPr>
          <p:cNvSpPr/>
          <p:nvPr/>
        </p:nvSpPr>
        <p:spPr>
          <a:xfrm>
            <a:off x="2098280" y="4352133"/>
            <a:ext cx="442816" cy="677577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F276CF-C746-3322-2F43-593F1AE11B46}"/>
              </a:ext>
            </a:extLst>
          </p:cNvPr>
          <p:cNvSpPr txBox="1"/>
          <p:nvPr/>
        </p:nvSpPr>
        <p:spPr>
          <a:xfrm>
            <a:off x="3042147" y="5128803"/>
            <a:ext cx="57877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Make this a token by itself.</a:t>
            </a:r>
            <a:br>
              <a:rPr lang="en-US" sz="2400" b="1" dirty="0">
                <a:solidFill>
                  <a:srgbClr val="C00000"/>
                </a:solidFill>
              </a:rPr>
            </a:br>
            <a:r>
              <a:rPr lang="en-US" sz="2400" b="1" dirty="0">
                <a:solidFill>
                  <a:srgbClr val="C00000"/>
                </a:solidFill>
              </a:rPr>
              <a:t>Will not affect the scanning of other tokens.</a:t>
            </a:r>
          </a:p>
        </p:txBody>
      </p: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819EB012-6CAB-1D11-5D1C-543B2F6D9015}"/>
              </a:ext>
            </a:extLst>
          </p:cNvPr>
          <p:cNvCxnSpPr>
            <a:cxnSpLocks/>
          </p:cNvCxnSpPr>
          <p:nvPr/>
        </p:nvCxnSpPr>
        <p:spPr>
          <a:xfrm rot="10800000">
            <a:off x="2302363" y="5041706"/>
            <a:ext cx="739785" cy="653901"/>
          </a:xfrm>
          <a:prstGeom prst="curvedConnector3">
            <a:avLst>
              <a:gd name="adj1" fmla="val 106022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041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9FCDA-9B36-788D-DCD2-94543E596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CE3D95D-9B94-4150-E111-95B5EE447839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EAA730-6751-D2C7-EF38-298755E3E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Final Grammar (again)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3D116-92C2-974D-EEAB-C008D98D7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 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this</a:t>
            </a:r>
            <a:r>
              <a:rPr lang="en-US" dirty="0">
                <a:ea typeface="MS Mincho" panose="02020609040205080304" pitchFamily="49" charset="-128"/>
              </a:rPr>
              <a:t>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.id</a:t>
            </a:r>
            <a:r>
              <a:rPr lang="en-US" dirty="0">
                <a:ea typeface="MS Mincho" panose="02020609040205080304" pitchFamily="49" charset="-128"/>
              </a:rPr>
              <a:t>)*(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=</a:t>
            </a:r>
            <a:r>
              <a:rPr lang="en-US" dirty="0">
                <a:ea typeface="MS Mincho" panose="02020609040205080304" pitchFamily="49" charset="-128"/>
              </a:rPr>
              <a:t> Expr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  <a:r>
              <a:rPr lang="en-US" dirty="0">
                <a:ea typeface="MS Mincho" panose="02020609040205080304" pitchFamily="49" charset="-128"/>
              </a:rPr>
              <a:t>|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[</a:t>
            </a:r>
            <a:r>
              <a:rPr lang="en-US" dirty="0">
                <a:ea typeface="MS Mincho" panose="02020609040205080304" pitchFamily="49" charset="-128"/>
              </a:rPr>
              <a:t>Expr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]</a:t>
            </a:r>
            <a:r>
              <a:rPr lang="en-US" dirty="0">
                <a:ea typeface="MS Mincho" panose="02020609040205080304" pitchFamily="49" charset="-128"/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=</a:t>
            </a:r>
            <a:r>
              <a:rPr lang="en-US" dirty="0">
                <a:ea typeface="MS Mincho" panose="02020609040205080304" pitchFamily="49" charset="-128"/>
              </a:rPr>
              <a:t> Expr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  <a:r>
              <a:rPr lang="en-US" dirty="0">
                <a:ea typeface="MS Mincho" panose="02020609040205080304" pitchFamily="49" charset="-128"/>
              </a:rPr>
              <a:t> |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(</a:t>
            </a:r>
            <a:r>
              <a:rPr lang="en-US" dirty="0">
                <a:ea typeface="MS Mincho" panose="02020609040205080304" pitchFamily="49" charset="-128"/>
              </a:rPr>
              <a:t> </a:t>
            </a:r>
            <a:r>
              <a:rPr lang="en-US" dirty="0" err="1">
                <a:ea typeface="MS Mincho" panose="02020609040205080304" pitchFamily="49" charset="-128"/>
              </a:rPr>
              <a:t>ArgList</a:t>
            </a:r>
            <a:r>
              <a:rPr lang="en-US" dirty="0">
                <a:ea typeface="MS Mincho" panose="02020609040205080304" pitchFamily="49" charset="-128"/>
              </a:rPr>
              <a:t>?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)</a:t>
            </a:r>
            <a:r>
              <a:rPr lang="en-US" dirty="0">
                <a:ea typeface="MS Mincho" panose="02020609040205080304" pitchFamily="49" charset="-128"/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  <a:r>
              <a:rPr lang="en-US" sz="2400" dirty="0">
                <a:ea typeface="MS Mincho" panose="02020609040205080304" pitchFamily="49" charset="-128"/>
              </a:rPr>
              <a:t> )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dirty="0">
                <a:ea typeface="MS Mincho" panose="02020609040205080304" pitchFamily="49" charset="-128"/>
              </a:rPr>
              <a:t>  |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boolean</a:t>
            </a:r>
            <a:r>
              <a:rPr lang="en-US" dirty="0">
                <a:ea typeface="MS Mincho" panose="02020609040205080304" pitchFamily="49" charset="-128"/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id</a:t>
            </a:r>
            <a:r>
              <a:rPr lang="en-US" dirty="0">
                <a:ea typeface="MS Mincho" panose="02020609040205080304" pitchFamily="49" charset="-128"/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=</a:t>
            </a:r>
            <a:r>
              <a:rPr lang="en-US" dirty="0">
                <a:ea typeface="MS Mincho" panose="02020609040205080304" pitchFamily="49" charset="-128"/>
              </a:rPr>
              <a:t> Expr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</a:p>
          <a:p>
            <a:pPr marL="0" indent="0">
              <a:buNone/>
            </a:pPr>
            <a:r>
              <a:rPr lang="en-US" dirty="0">
                <a:ea typeface="MS Mincho" panose="02020609040205080304" pitchFamily="49" charset="-128"/>
              </a:rPr>
              <a:t>  |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id</a:t>
            </a:r>
            <a:r>
              <a:rPr lang="en-US" dirty="0">
                <a:ea typeface="MS Mincho" panose="02020609040205080304" pitchFamily="49" charset="-128"/>
              </a:rPr>
              <a:t> </a:t>
            </a:r>
            <a:r>
              <a:rPr lang="en-US" sz="2800" dirty="0">
                <a:ea typeface="MS Mincho" panose="02020609040205080304" pitchFamily="49" charset="-128"/>
              </a:rPr>
              <a:t> </a:t>
            </a:r>
            <a:r>
              <a:rPr lang="en-US" sz="3600" dirty="0">
                <a:ea typeface="MS Mincho" panose="02020609040205080304" pitchFamily="49" charset="-128"/>
              </a:rPr>
              <a:t>(</a:t>
            </a:r>
            <a:r>
              <a:rPr lang="en-US" sz="2800" dirty="0">
                <a:ea typeface="MS Mincho" panose="02020609040205080304" pitchFamily="49" charset="-128"/>
              </a:rPr>
              <a:t> </a:t>
            </a:r>
            <a:r>
              <a:rPr lang="en-US" sz="3200" dirty="0">
                <a:ea typeface="MS Mincho" panose="02020609040205080304" pitchFamily="49" charset="-128"/>
              </a:rPr>
              <a:t>(</a:t>
            </a:r>
            <a:r>
              <a:rPr lang="en-US" sz="2800" dirty="0">
                <a:ea typeface="MS Mincho" panose="02020609040205080304" pitchFamily="49" charset="-128"/>
              </a:rPr>
              <a:t> (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.id</a:t>
            </a:r>
            <a:r>
              <a:rPr lang="en-US" sz="2800" dirty="0">
                <a:ea typeface="MS Mincho" panose="02020609040205080304" pitchFamily="49" charset="-128"/>
              </a:rPr>
              <a:t>)*(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=</a:t>
            </a:r>
            <a:r>
              <a:rPr lang="en-US" sz="2800" dirty="0">
                <a:ea typeface="MS Mincho" panose="02020609040205080304" pitchFamily="49" charset="-128"/>
              </a:rPr>
              <a:t> Expr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  <a:r>
              <a:rPr lang="en-US" sz="2800" dirty="0">
                <a:ea typeface="MS Mincho" panose="02020609040205080304" pitchFamily="49" charset="-128"/>
              </a:rPr>
              <a:t> |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[</a:t>
            </a:r>
            <a:r>
              <a:rPr lang="en-US" sz="2800" dirty="0">
                <a:ea typeface="MS Mincho" panose="02020609040205080304" pitchFamily="49" charset="-128"/>
              </a:rPr>
              <a:t> Expr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]</a:t>
            </a:r>
            <a:r>
              <a:rPr lang="en-US" sz="2800" dirty="0">
                <a:ea typeface="MS Mincho" panose="02020609040205080304" pitchFamily="49" charset="-128"/>
              </a:rPr>
              <a:t>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=</a:t>
            </a:r>
            <a:r>
              <a:rPr lang="en-US" sz="2800" dirty="0">
                <a:ea typeface="MS Mincho" panose="02020609040205080304" pitchFamily="49" charset="-128"/>
              </a:rPr>
              <a:t> Expr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  <a:r>
              <a:rPr lang="en-US" sz="2800" dirty="0">
                <a:ea typeface="MS Mincho" panose="02020609040205080304" pitchFamily="49" charset="-128"/>
              </a:rPr>
              <a:t> |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(</a:t>
            </a:r>
            <a:r>
              <a:rPr lang="en-US" sz="2800" dirty="0">
                <a:ea typeface="MS Mincho" panose="02020609040205080304" pitchFamily="49" charset="-128"/>
              </a:rPr>
              <a:t> </a:t>
            </a:r>
            <a:r>
              <a:rPr lang="en-US" sz="2800" dirty="0" err="1">
                <a:ea typeface="MS Mincho" panose="02020609040205080304" pitchFamily="49" charset="-128"/>
              </a:rPr>
              <a:t>ArgList</a:t>
            </a:r>
            <a:r>
              <a:rPr lang="en-US" sz="2800" dirty="0">
                <a:ea typeface="MS Mincho" panose="02020609040205080304" pitchFamily="49" charset="-128"/>
              </a:rPr>
              <a:t>?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)</a:t>
            </a:r>
            <a:r>
              <a:rPr lang="en-US" sz="2800" dirty="0">
                <a:ea typeface="MS Mincho" panose="02020609040205080304" pitchFamily="49" charset="-128"/>
              </a:rPr>
              <a:t>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  <a:r>
              <a:rPr lang="en-US" sz="2800" dirty="0">
                <a:ea typeface="MS Mincho" panose="02020609040205080304" pitchFamily="49" charset="-128"/>
              </a:rPr>
              <a:t> ) </a:t>
            </a:r>
            <a:r>
              <a:rPr lang="en-US" sz="3200" dirty="0">
                <a:ea typeface="MS Mincho" panose="02020609040205080304" pitchFamily="49" charset="-128"/>
              </a:rPr>
              <a:t>)</a:t>
            </a:r>
            <a:endParaRPr lang="en-US" sz="28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2800" dirty="0">
                <a:ea typeface="MS Mincho" panose="02020609040205080304" pitchFamily="49" charset="-128"/>
              </a:rPr>
              <a:t>	|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[]</a:t>
            </a:r>
            <a:r>
              <a:rPr lang="en-US" sz="2800" dirty="0">
                <a:latin typeface="MS Mincho" panose="02020609040205080304" pitchFamily="49" charset="-128"/>
                <a:ea typeface="MS Mincho" panose="02020609040205080304" pitchFamily="49" charset="-128"/>
              </a:rPr>
              <a:t>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id</a:t>
            </a:r>
            <a:r>
              <a:rPr lang="en-US" sz="2800" dirty="0">
                <a:latin typeface="MS Mincho" panose="02020609040205080304" pitchFamily="49" charset="-128"/>
                <a:ea typeface="MS Mincho" panose="02020609040205080304" pitchFamily="49" charset="-128"/>
              </a:rPr>
              <a:t>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=</a:t>
            </a:r>
            <a:r>
              <a:rPr lang="en-US" sz="2800" dirty="0">
                <a:latin typeface="MS Mincho" panose="02020609040205080304" pitchFamily="49" charset="-128"/>
                <a:ea typeface="MS Mincho" panose="02020609040205080304" pitchFamily="49" charset="-128"/>
              </a:rPr>
              <a:t> </a:t>
            </a:r>
            <a:r>
              <a:rPr lang="en-US" sz="2800" dirty="0">
                <a:ea typeface="MS Mincho" panose="02020609040205080304" pitchFamily="49" charset="-128"/>
              </a:rPr>
              <a:t>Expr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 </a:t>
            </a:r>
            <a:r>
              <a:rPr lang="en-US" sz="4000" dirty="0">
                <a:ea typeface="MS Mincho" panose="02020609040205080304" pitchFamily="49" charset="-128"/>
              </a:rPr>
              <a:t>)</a:t>
            </a:r>
            <a:endParaRPr lang="en-US" sz="32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C00000"/>
                </a:solidFill>
              </a:rPr>
              <a:t>Is it LL(1) now?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C00000"/>
                </a:solidFill>
              </a:rPr>
              <a:t>In other words, by only looking at the next token, can I deterministically make decisions?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ADFA21-701C-1308-38D4-BF50114CB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FBBFB9B-08FE-1FF7-0A93-3461167886E5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17CF0FE-EBFD-8011-A882-14752679D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4C9523-54AA-C67A-FE2A-CC7C867739DB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654243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F35BA-46FB-09F2-0365-8AF3BAD54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6E1D33E-E6ED-5B7A-3F78-46F4A427D9CE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7B7F64-B7C8-81FC-0832-1DE9F631D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Usefulness of Grammar Transformations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CC2EC-5FE6-7AAA-0452-249AF5ACC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54192"/>
          </a:xfrm>
        </p:spPr>
        <p:txBody>
          <a:bodyPr>
            <a:normAutofit/>
          </a:bodyPr>
          <a:lstStyle/>
          <a:p>
            <a:r>
              <a:rPr lang="en-US" sz="3600" dirty="0"/>
              <a:t>Fearsome four made a lot easier through our Compiler CFG theory lectures! But automatically generating a Parser still has areas for optimization. Note the heavily reused sequences: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this</a:t>
            </a:r>
            <a:r>
              <a:rPr lang="en-US" dirty="0">
                <a:ea typeface="MS Mincho" panose="02020609040205080304" pitchFamily="49" charset="-128"/>
              </a:rPr>
              <a:t>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.id</a:t>
            </a:r>
            <a:r>
              <a:rPr lang="en-US" dirty="0">
                <a:ea typeface="MS Mincho" panose="02020609040205080304" pitchFamily="49" charset="-128"/>
              </a:rPr>
              <a:t>)*(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=</a:t>
            </a:r>
            <a:r>
              <a:rPr lang="en-US" dirty="0">
                <a:ea typeface="MS Mincho" panose="02020609040205080304" pitchFamily="49" charset="-128"/>
              </a:rPr>
              <a:t> Expr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  <a:r>
              <a:rPr lang="en-US" dirty="0">
                <a:ea typeface="MS Mincho" panose="02020609040205080304" pitchFamily="49" charset="-128"/>
              </a:rPr>
              <a:t>|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[</a:t>
            </a:r>
            <a:r>
              <a:rPr lang="en-US" dirty="0">
                <a:ea typeface="MS Mincho" panose="02020609040205080304" pitchFamily="49" charset="-128"/>
              </a:rPr>
              <a:t>Expr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]</a:t>
            </a:r>
            <a:r>
              <a:rPr lang="en-US" dirty="0">
                <a:ea typeface="MS Mincho" panose="02020609040205080304" pitchFamily="49" charset="-128"/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=</a:t>
            </a:r>
            <a:r>
              <a:rPr lang="en-US" dirty="0">
                <a:ea typeface="MS Mincho" panose="02020609040205080304" pitchFamily="49" charset="-128"/>
              </a:rPr>
              <a:t> Expr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  <a:r>
              <a:rPr lang="en-US" dirty="0">
                <a:ea typeface="MS Mincho" panose="02020609040205080304" pitchFamily="49" charset="-128"/>
              </a:rPr>
              <a:t> |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(</a:t>
            </a:r>
            <a:r>
              <a:rPr lang="en-US" dirty="0">
                <a:ea typeface="MS Mincho" panose="02020609040205080304" pitchFamily="49" charset="-128"/>
              </a:rPr>
              <a:t> </a:t>
            </a:r>
            <a:r>
              <a:rPr lang="en-US" dirty="0" err="1">
                <a:ea typeface="MS Mincho" panose="02020609040205080304" pitchFamily="49" charset="-128"/>
              </a:rPr>
              <a:t>ArgList</a:t>
            </a:r>
            <a:r>
              <a:rPr lang="en-US" dirty="0">
                <a:ea typeface="MS Mincho" panose="02020609040205080304" pitchFamily="49" charset="-128"/>
              </a:rPr>
              <a:t>?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)</a:t>
            </a:r>
            <a:r>
              <a:rPr lang="en-US" dirty="0">
                <a:ea typeface="MS Mincho" panose="02020609040205080304" pitchFamily="49" charset="-128"/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  <a:r>
              <a:rPr lang="en-US" sz="2400" dirty="0">
                <a:ea typeface="MS Mincho" panose="02020609040205080304" pitchFamily="49" charset="-128"/>
              </a:rPr>
              <a:t> )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dirty="0">
                <a:ea typeface="MS Mincho" panose="02020609040205080304" pitchFamily="49" charset="-128"/>
              </a:rPr>
              <a:t>  |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boolean</a:t>
            </a:r>
            <a:r>
              <a:rPr lang="en-US" dirty="0">
                <a:ea typeface="MS Mincho" panose="02020609040205080304" pitchFamily="49" charset="-128"/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id</a:t>
            </a:r>
            <a:r>
              <a:rPr lang="en-US" dirty="0">
                <a:ea typeface="MS Mincho" panose="02020609040205080304" pitchFamily="49" charset="-128"/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=</a:t>
            </a:r>
            <a:r>
              <a:rPr lang="en-US" dirty="0">
                <a:ea typeface="MS Mincho" panose="02020609040205080304" pitchFamily="49" charset="-128"/>
              </a:rPr>
              <a:t> Expr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</a:p>
          <a:p>
            <a:pPr marL="0" indent="0">
              <a:buNone/>
            </a:pPr>
            <a:r>
              <a:rPr lang="en-US" dirty="0">
                <a:ea typeface="MS Mincho" panose="02020609040205080304" pitchFamily="49" charset="-128"/>
              </a:rPr>
              <a:t>  |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id</a:t>
            </a:r>
            <a:r>
              <a:rPr lang="en-US" dirty="0">
                <a:ea typeface="MS Mincho" panose="02020609040205080304" pitchFamily="49" charset="-128"/>
              </a:rPr>
              <a:t>  </a:t>
            </a:r>
            <a:r>
              <a:rPr lang="en-US" sz="3600" dirty="0">
                <a:ea typeface="MS Mincho" panose="02020609040205080304" pitchFamily="49" charset="-128"/>
              </a:rPr>
              <a:t>(</a:t>
            </a:r>
            <a:r>
              <a:rPr lang="en-US" sz="3200" dirty="0">
                <a:ea typeface="MS Mincho" panose="02020609040205080304" pitchFamily="49" charset="-128"/>
              </a:rPr>
              <a:t>(</a:t>
            </a:r>
            <a:r>
              <a:rPr lang="en-US" dirty="0">
                <a:ea typeface="MS Mincho" panose="02020609040205080304" pitchFamily="49" charset="-128"/>
              </a:rPr>
              <a:t> 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.id</a:t>
            </a:r>
            <a:r>
              <a:rPr lang="en-US" dirty="0">
                <a:ea typeface="MS Mincho" panose="02020609040205080304" pitchFamily="49" charset="-128"/>
              </a:rPr>
              <a:t>)*(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=</a:t>
            </a:r>
            <a:r>
              <a:rPr lang="en-US" dirty="0">
                <a:ea typeface="MS Mincho" panose="02020609040205080304" pitchFamily="49" charset="-128"/>
              </a:rPr>
              <a:t> Expr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  <a:r>
              <a:rPr lang="en-US" dirty="0">
                <a:ea typeface="MS Mincho" panose="02020609040205080304" pitchFamily="49" charset="-128"/>
              </a:rPr>
              <a:t> |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[</a:t>
            </a:r>
            <a:r>
              <a:rPr lang="en-US" dirty="0">
                <a:ea typeface="MS Mincho" panose="02020609040205080304" pitchFamily="49" charset="-128"/>
              </a:rPr>
              <a:t> Expr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]</a:t>
            </a:r>
            <a:r>
              <a:rPr lang="en-US" dirty="0">
                <a:ea typeface="MS Mincho" panose="02020609040205080304" pitchFamily="49" charset="-128"/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=</a:t>
            </a:r>
            <a:r>
              <a:rPr lang="en-US" dirty="0">
                <a:ea typeface="MS Mincho" panose="02020609040205080304" pitchFamily="49" charset="-128"/>
              </a:rPr>
              <a:t> Expr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  <a:r>
              <a:rPr lang="en-US" dirty="0">
                <a:ea typeface="MS Mincho" panose="02020609040205080304" pitchFamily="49" charset="-128"/>
              </a:rPr>
              <a:t> |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(</a:t>
            </a:r>
            <a:r>
              <a:rPr lang="en-US" dirty="0">
                <a:ea typeface="MS Mincho" panose="02020609040205080304" pitchFamily="49" charset="-128"/>
              </a:rPr>
              <a:t> </a:t>
            </a:r>
            <a:r>
              <a:rPr lang="en-US" dirty="0" err="1">
                <a:ea typeface="MS Mincho" panose="02020609040205080304" pitchFamily="49" charset="-128"/>
              </a:rPr>
              <a:t>ArgList</a:t>
            </a:r>
            <a:r>
              <a:rPr lang="en-US" dirty="0">
                <a:ea typeface="MS Mincho" panose="02020609040205080304" pitchFamily="49" charset="-128"/>
              </a:rPr>
              <a:t>?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)</a:t>
            </a:r>
            <a:r>
              <a:rPr lang="en-US" dirty="0">
                <a:ea typeface="MS Mincho" panose="02020609040205080304" pitchFamily="49" charset="-128"/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  <a:r>
              <a:rPr lang="en-US" dirty="0">
                <a:ea typeface="MS Mincho" panose="02020609040205080304" pitchFamily="49" charset="-128"/>
              </a:rPr>
              <a:t> ) </a:t>
            </a:r>
            <a:r>
              <a:rPr lang="en-US" sz="3200" dirty="0">
                <a:ea typeface="MS Mincho" panose="02020609040205080304" pitchFamily="49" charset="-128"/>
              </a:rPr>
              <a:t>)</a:t>
            </a:r>
            <a:endParaRPr lang="en-US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dirty="0">
                <a:ea typeface="MS Mincho" panose="02020609040205080304" pitchFamily="49" charset="-128"/>
              </a:rPr>
              <a:t>	|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[]</a:t>
            </a: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id</a:t>
            </a: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=</a:t>
            </a: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</a:t>
            </a:r>
            <a:r>
              <a:rPr lang="en-US" dirty="0">
                <a:ea typeface="MS Mincho" panose="02020609040205080304" pitchFamily="49" charset="-128"/>
              </a:rPr>
              <a:t>Expr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 </a:t>
            </a:r>
            <a:r>
              <a:rPr lang="en-US" sz="3600" dirty="0">
                <a:ea typeface="MS Mincho" panose="02020609040205080304" pitchFamily="49" charset="-128"/>
              </a:rPr>
              <a:t>)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CCA9A0-363E-F20B-B4E1-A67F53554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49ADDE-8A3E-5E93-59BA-F4C211F9AAC4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7DE6148-E133-6856-1AD1-B6DB51438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F6BCE4-8D55-DBB3-905A-D6A6569941F1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7BAF8A4-A97C-00EA-75F0-9AAF9911CDCE}"/>
              </a:ext>
            </a:extLst>
          </p:cNvPr>
          <p:cNvSpPr/>
          <p:nvPr/>
        </p:nvSpPr>
        <p:spPr>
          <a:xfrm>
            <a:off x="2855033" y="3973365"/>
            <a:ext cx="1223586" cy="460489"/>
          </a:xfrm>
          <a:prstGeom prst="round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E413ECA-683F-DD99-8491-5CD563017046}"/>
              </a:ext>
            </a:extLst>
          </p:cNvPr>
          <p:cNvSpPr/>
          <p:nvPr/>
        </p:nvSpPr>
        <p:spPr>
          <a:xfrm>
            <a:off x="3221782" y="5076976"/>
            <a:ext cx="1321166" cy="460489"/>
          </a:xfrm>
          <a:prstGeom prst="round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EE50159-E05C-2ACF-5B0D-0AB74DA79E5F}"/>
              </a:ext>
            </a:extLst>
          </p:cNvPr>
          <p:cNvSpPr/>
          <p:nvPr/>
        </p:nvSpPr>
        <p:spPr>
          <a:xfrm>
            <a:off x="3073218" y="4485663"/>
            <a:ext cx="1223586" cy="460489"/>
          </a:xfrm>
          <a:prstGeom prst="round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85B31D3-9BCD-69F8-AEAD-8E5F58B1780F}"/>
              </a:ext>
            </a:extLst>
          </p:cNvPr>
          <p:cNvSpPr/>
          <p:nvPr/>
        </p:nvSpPr>
        <p:spPr>
          <a:xfrm>
            <a:off x="6836072" y="3986520"/>
            <a:ext cx="1926380" cy="460489"/>
          </a:xfrm>
          <a:prstGeom prst="roundRect">
            <a:avLst/>
          </a:prstGeom>
          <a:solidFill>
            <a:srgbClr val="7030A0">
              <a:alpha val="46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1D0D80-6EDC-747B-609D-9B9FF274BABE}"/>
              </a:ext>
            </a:extLst>
          </p:cNvPr>
          <p:cNvSpPr/>
          <p:nvPr/>
        </p:nvSpPr>
        <p:spPr>
          <a:xfrm>
            <a:off x="7553119" y="5076975"/>
            <a:ext cx="1867174" cy="460489"/>
          </a:xfrm>
          <a:prstGeom prst="roundRect">
            <a:avLst/>
          </a:prstGeom>
          <a:solidFill>
            <a:srgbClr val="7030A0">
              <a:alpha val="46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31F9901-74FC-8E54-C3BB-8C355E200162}"/>
              </a:ext>
            </a:extLst>
          </p:cNvPr>
          <p:cNvSpPr/>
          <p:nvPr/>
        </p:nvSpPr>
        <p:spPr>
          <a:xfrm>
            <a:off x="4296804" y="3986519"/>
            <a:ext cx="2228986" cy="460489"/>
          </a:xfrm>
          <a:prstGeom prst="roundRect">
            <a:avLst/>
          </a:prstGeom>
          <a:solidFill>
            <a:schemeClr val="accent4">
              <a:lumMod val="40000"/>
              <a:lumOff val="60000"/>
              <a:alpha val="4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76CDA67-A911-6BEE-E0A3-823D039E25D7}"/>
              </a:ext>
            </a:extLst>
          </p:cNvPr>
          <p:cNvSpPr/>
          <p:nvPr/>
        </p:nvSpPr>
        <p:spPr>
          <a:xfrm>
            <a:off x="4746326" y="5097362"/>
            <a:ext cx="2404411" cy="460489"/>
          </a:xfrm>
          <a:prstGeom prst="roundRect">
            <a:avLst/>
          </a:prstGeom>
          <a:solidFill>
            <a:schemeClr val="accent4">
              <a:lumMod val="40000"/>
              <a:lumOff val="60000"/>
              <a:alpha val="4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978684F-F496-68EA-7835-5D6383FAFF81}"/>
              </a:ext>
            </a:extLst>
          </p:cNvPr>
          <p:cNvSpPr/>
          <p:nvPr/>
        </p:nvSpPr>
        <p:spPr>
          <a:xfrm>
            <a:off x="1849632" y="3965421"/>
            <a:ext cx="893568" cy="460489"/>
          </a:xfrm>
          <a:prstGeom prst="roundRect">
            <a:avLst/>
          </a:prstGeom>
          <a:solidFill>
            <a:schemeClr val="accent3">
              <a:lumMod val="60000"/>
              <a:lumOff val="40000"/>
              <a:alpha val="4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0F3C688-E7DE-A4A6-583F-6F100F1B001B}"/>
              </a:ext>
            </a:extLst>
          </p:cNvPr>
          <p:cNvSpPr/>
          <p:nvPr/>
        </p:nvSpPr>
        <p:spPr>
          <a:xfrm>
            <a:off x="2170878" y="5086813"/>
            <a:ext cx="956611" cy="460489"/>
          </a:xfrm>
          <a:prstGeom prst="roundRect">
            <a:avLst/>
          </a:prstGeom>
          <a:solidFill>
            <a:schemeClr val="accent3">
              <a:lumMod val="60000"/>
              <a:lumOff val="40000"/>
              <a:alpha val="4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F7BF87D-A048-1E73-AC33-77E9D285F986}"/>
              </a:ext>
            </a:extLst>
          </p:cNvPr>
          <p:cNvSpPr/>
          <p:nvPr/>
        </p:nvSpPr>
        <p:spPr>
          <a:xfrm>
            <a:off x="3103370" y="5618391"/>
            <a:ext cx="1321166" cy="460489"/>
          </a:xfrm>
          <a:prstGeom prst="round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69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92C02-AC48-9D4A-541C-4B9A77424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51E2F5C-2189-2E15-6B07-BDDB299FD313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26D621-56AD-DED5-420D-E2D3D1DBC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Bottom-Up Parsing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A3B62-D1C5-875F-EED7-8DEB90E31C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Shift-Reduce parsing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EACD4-F483-6B21-DE3C-57419CD47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E56123-38E3-D521-DF9A-1F26EF33145A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65A2F2A-63DB-E4A6-88FF-BACA73BD9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76AF08-D131-91B8-8DA0-735FF990E654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6537615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AB682-0CD5-935E-208E-107A99434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6BA724-3807-32C2-DD16-321BC316372E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044BFF-6CA3-F1D4-20B2-66D6B0F3F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Bottom-Up Parsing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3378B8-90EA-3E1C-EE2C-4803417A84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891118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/>
                  <a:t>Also known as a shift-reduce parser</a:t>
                </a:r>
              </a:p>
              <a:p>
                <a:r>
                  <a:rPr lang="en-US" sz="3600" dirty="0"/>
                  <a:t>Mechanism is:</a:t>
                </a:r>
              </a:p>
              <a:p>
                <a:pPr lvl="1"/>
                <a:r>
                  <a:rPr lang="en-US" sz="3200" dirty="0"/>
                  <a:t>Stack for your state</a:t>
                </a:r>
              </a:p>
              <a:p>
                <a:pPr lvl="1"/>
                <a:r>
                  <a:rPr lang="en-US" sz="3200" dirty="0"/>
                  <a:t>Production Rules (your </a:t>
                </a:r>
                <a:r>
                  <a:rPr lang="en-US" sz="3200" dirty="0">
                    <a:solidFill>
                      <a:srgbClr val="C00000"/>
                    </a:solidFill>
                  </a:rPr>
                  <a:t>CFG</a:t>
                </a:r>
                <a:r>
                  <a:rPr lang="en-US" sz="3200" dirty="0"/>
                  <a:t>)</a:t>
                </a:r>
              </a:p>
              <a:p>
                <a:pPr lvl="1"/>
                <a:r>
                  <a:rPr lang="en-US" sz="3200" dirty="0"/>
                  <a:t>State Table (</a:t>
                </a:r>
                <a:r>
                  <a:rPr lang="en-US" sz="3200" dirty="0">
                    <a:solidFill>
                      <a:srgbClr val="C00000"/>
                    </a:solidFill>
                  </a:rPr>
                  <a:t>State</a:t>
                </a:r>
                <a:r>
                  <a:rPr lang="en-US" sz="3200" dirty="0"/>
                  <a:t> x </a:t>
                </a:r>
                <a:r>
                  <a:rPr lang="en-US" sz="3200" dirty="0">
                    <a:solidFill>
                      <a:srgbClr val="C00000"/>
                    </a:solidFill>
                  </a:rPr>
                  <a:t>Token</a:t>
                </a:r>
                <a:r>
                  <a:rPr lang="en-US" sz="3200" dirty="0"/>
                  <a:t>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3200" dirty="0"/>
                  <a:t> ( </a:t>
                </a:r>
                <a:r>
                  <a:rPr lang="en-US" sz="3200" dirty="0">
                    <a:solidFill>
                      <a:srgbClr val="C00000"/>
                    </a:solidFill>
                  </a:rPr>
                  <a:t>Action</a:t>
                </a:r>
                <a:r>
                  <a:rPr lang="en-US" sz="3200" dirty="0"/>
                  <a:t>, </a:t>
                </a:r>
                <a:r>
                  <a:rPr lang="en-US" sz="3200" dirty="0" err="1">
                    <a:solidFill>
                      <a:srgbClr val="C00000"/>
                    </a:solidFill>
                  </a:rPr>
                  <a:t>NextState</a:t>
                </a:r>
                <a:r>
                  <a:rPr lang="en-US" sz="3200" dirty="0"/>
                  <a:t>/</a:t>
                </a:r>
                <a:r>
                  <a:rPr lang="en-US" sz="3200" dirty="0" err="1">
                    <a:solidFill>
                      <a:srgbClr val="C00000"/>
                    </a:solidFill>
                  </a:rPr>
                  <a:t>ProdRule</a:t>
                </a:r>
                <a:r>
                  <a:rPr lang="en-US" sz="3200" dirty="0"/>
                  <a:t> )</a:t>
                </a:r>
              </a:p>
              <a:p>
                <a:pPr lvl="1"/>
                <a:r>
                  <a:rPr lang="en-US" sz="3200" dirty="0"/>
                  <a:t>Non-Terminal Table (</a:t>
                </a:r>
                <a:r>
                  <a:rPr lang="en-US" sz="3200" dirty="0">
                    <a:solidFill>
                      <a:srgbClr val="C00000"/>
                    </a:solidFill>
                  </a:rPr>
                  <a:t>State</a:t>
                </a:r>
                <a:r>
                  <a:rPr lang="en-US" sz="3200" dirty="0"/>
                  <a:t> x </a:t>
                </a:r>
                <a:r>
                  <a:rPr lang="en-US" sz="3200" dirty="0">
                    <a:solidFill>
                      <a:srgbClr val="C00000"/>
                    </a:solidFill>
                  </a:rPr>
                  <a:t>Non-Terminal</a:t>
                </a:r>
                <a:r>
                  <a:rPr lang="en-US" sz="3200" dirty="0"/>
                  <a:t>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solidFill>
                      <a:srgbClr val="C00000"/>
                    </a:solidFill>
                  </a:rPr>
                  <a:t>State</a:t>
                </a:r>
              </a:p>
              <a:p>
                <a:r>
                  <a:rPr lang="en-US" sz="3600" dirty="0"/>
                  <a:t>Once your data structures are </a:t>
                </a:r>
                <a:r>
                  <a:rPr lang="en-US" sz="3600" b="1" dirty="0"/>
                  <a:t>correctly</a:t>
                </a:r>
                <a:r>
                  <a:rPr lang="en-US" sz="3600" dirty="0"/>
                  <a:t> set up, it works pretty much by itself.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3378B8-90EA-3E1C-EE2C-4803417A84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891118" cy="4351338"/>
              </a:xfrm>
              <a:blipFill>
                <a:blip r:embed="rId2"/>
                <a:stretch>
                  <a:fillRect l="-1568" t="-3361" r="-112" b="-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893966-AE5D-8493-120F-774DBBB87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5E02536-5848-2016-B883-52E8DD4E5F00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F3DCABA-BE80-63C4-6FE4-4C5238194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250FC0-6DBA-D308-23B6-B57E8EC89197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3716065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0E0A8-DF24-6DFE-2BBA-DAF23F776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43DC50-B554-ADBB-CE33-BAAA645478F5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059C7B-E817-9F29-F588-097D77937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48379"/>
            <a:ext cx="10515600" cy="1142310"/>
          </a:xfrm>
        </p:spPr>
        <p:txBody>
          <a:bodyPr/>
          <a:lstStyle/>
          <a:p>
            <a:pPr algn="ctr"/>
            <a:r>
              <a:rPr lang="en-US" dirty="0"/>
              <a:t>Current State = Top of Stack, then either…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0A18D-19A3-53A0-8EE9-794DD9281F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Shift(</a:t>
            </a:r>
            <a:r>
              <a:rPr lang="en-US" sz="3600" dirty="0" err="1"/>
              <a:t>nextState,Token</a:t>
            </a:r>
            <a:r>
              <a:rPr lang="en-US" sz="3600" dirty="0"/>
              <a:t>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E919E-4DF5-79B3-A383-750D62CCFE9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Push state onto stack</a:t>
            </a:r>
          </a:p>
          <a:p>
            <a:r>
              <a:rPr lang="en-US" dirty="0"/>
              <a:t>Push token onto stack</a:t>
            </a:r>
          </a:p>
          <a:p>
            <a:r>
              <a:rPr lang="en-US" dirty="0"/>
              <a:t>Get next input</a:t>
            </a:r>
          </a:p>
          <a:p>
            <a:endParaRPr lang="en-US" dirty="0"/>
          </a:p>
          <a:p>
            <a:r>
              <a:rPr lang="en-US" dirty="0"/>
              <a:t>Note, state and token may be implemented with separate stacks in some implementations of shift-reduce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DAA7C8-ACF0-C7C4-5CFB-1C3B02D150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Reduce(</a:t>
            </a:r>
            <a:r>
              <a:rPr lang="en-US" sz="3600" dirty="0" err="1"/>
              <a:t>prodNum</a:t>
            </a:r>
            <a:r>
              <a:rPr lang="en-US" sz="3600" dirty="0"/>
              <a:t>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F69705-4FAE-48DD-580A-885FAF6B8C0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For the length of the production, pop state and tokens</a:t>
            </a:r>
          </a:p>
          <a:p>
            <a:r>
              <a:rPr lang="en-US" dirty="0"/>
              <a:t>Push that production rule’s non-terminal to the stack</a:t>
            </a:r>
          </a:p>
          <a:p>
            <a:r>
              <a:rPr lang="en-US" dirty="0"/>
              <a:t>Push the next state depending on the Non-terminal x state table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3736F2-6134-8533-9D40-F33639FE8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54DB3E-5A37-9CD3-8DD2-8D85E307E8A5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81F404A-819E-0369-86EC-D05F30176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4FB5C8-9DED-01D8-8E30-24594C706D3C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4195375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FFF56-3BDD-2362-FF0E-E62BE42FA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1FB6155-C477-1523-7DFA-50450BCC1DC5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D22B8F-0E99-1ADA-5F57-67F129D84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WA2 Released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F6E8A-5996-9C09-3030-5A37BC79E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Due in 10 days on the 19</a:t>
            </a:r>
            <a:r>
              <a:rPr lang="en-US" sz="3600" baseline="30000" dirty="0">
                <a:ea typeface="MS Mincho" panose="02020609040205080304" pitchFamily="49" charset="-128"/>
              </a:rPr>
              <a:t>th</a:t>
            </a:r>
            <a:r>
              <a:rPr lang="en-US" sz="3600" dirty="0">
                <a:ea typeface="MS Mincho" panose="02020609040205080304" pitchFamily="49" charset="-128"/>
              </a:rPr>
              <a:t> (Monday)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Note: An arbitrary sequence can be any sequence!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Reminder: Midterm on the 22</a:t>
            </a:r>
            <a:r>
              <a:rPr lang="en-US" sz="3600" baseline="30000" dirty="0">
                <a:ea typeface="MS Mincho" panose="02020609040205080304" pitchFamily="49" charset="-128"/>
              </a:rPr>
              <a:t>nd</a:t>
            </a:r>
            <a:r>
              <a:rPr lang="en-US" sz="3600" dirty="0">
                <a:ea typeface="MS Mincho" panose="02020609040205080304" pitchFamily="49" charset="-128"/>
              </a:rPr>
              <a:t> (Thursday)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21DFB3-257A-6598-2A61-44460DE57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6C1D48-C3D1-D6E6-577A-F0F236EAB250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47BD500-C0EF-B570-4FBF-9E689A08C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7291CD-75F3-F440-06A8-52F271DA48F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4473061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D4522-F55F-219A-16E1-E806996B4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BD026F-2E8D-08AF-7767-B90AE036C4E7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0BB88B-3952-E9C7-C00D-9CB739F7C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Bottom-Up (Shift-Reduce)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368C17-1BC8-27EC-79C0-9D16DF6901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61164-E6DB-1F77-E93D-6FA58DB24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669FCC-1726-DD1A-1E08-A39A69A5F29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5B01F01-1AF7-E5B8-F1A1-DD96F094A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F71C7F-F84B-CA17-A63D-C5867E61E03E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473842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3AC42-2764-A813-0C90-ECA2A1A9F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941D22A-61BD-CE0C-BE47-F73439C069A1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AA23EF-B592-4413-193A-D42245EB2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Production Rules (CFG)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C46C5-2CC5-473F-093C-44C29A2B5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 ::= E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+</a:t>
            </a:r>
            <a:r>
              <a:rPr lang="en-US" sz="3600" dirty="0"/>
              <a:t> T</a:t>
            </a:r>
          </a:p>
          <a:p>
            <a:r>
              <a:rPr lang="en-US" sz="3600" dirty="0"/>
              <a:t>E ::= T</a:t>
            </a:r>
          </a:p>
          <a:p>
            <a:r>
              <a:rPr lang="en-US" sz="3600" dirty="0"/>
              <a:t>T ::= T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*</a:t>
            </a:r>
            <a:r>
              <a:rPr lang="en-US" sz="3600" dirty="0"/>
              <a:t> F</a:t>
            </a:r>
          </a:p>
          <a:p>
            <a:r>
              <a:rPr lang="en-US" sz="3600" dirty="0"/>
              <a:t>T ::= F</a:t>
            </a:r>
          </a:p>
          <a:p>
            <a:r>
              <a:rPr lang="en-US" sz="3600" dirty="0"/>
              <a:t>F ::=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(</a:t>
            </a:r>
            <a:r>
              <a:rPr lang="en-US" sz="3600" dirty="0"/>
              <a:t> E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)</a:t>
            </a:r>
          </a:p>
          <a:p>
            <a:r>
              <a:rPr lang="en-US" sz="3600" dirty="0"/>
              <a:t>F ::=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id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AC9BDD-DDB8-A42F-9F0E-7E6882F74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EC9E40A-409D-F4A5-230D-B8C724F76823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C4AD49D-45E6-B137-F3A0-2D595BD74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7F90E2-D5AC-CA67-95B7-8138C14CF8DE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40330503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3E06D-C8ED-AFCA-BAC2-E0849CD58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00FED17-810D-09B3-6DDE-A44EA7C69F6A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BED546-EC9E-B8E7-6FAF-3C7967763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18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State, Non-terminal, and Prod Table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EF50531-B2AD-773C-CA51-127674B860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5097121"/>
              </p:ext>
            </p:extLst>
          </p:nvPr>
        </p:nvGraphicFramePr>
        <p:xfrm>
          <a:off x="252720" y="1058704"/>
          <a:ext cx="5082378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054">
                  <a:extLst>
                    <a:ext uri="{9D8B030D-6E8A-4147-A177-3AD203B41FA5}">
                      <a16:colId xmlns:a16="http://schemas.microsoft.com/office/drawing/2014/main" val="2302579103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3020726028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2868438064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4281034550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1746041449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575757234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3191525527"/>
                    </a:ext>
                  </a:extLst>
                </a:gridCol>
              </a:tblGrid>
              <a:tr h="306593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State x Token -&gt; ( Shift/Reduce, State/</a:t>
                      </a:r>
                      <a:r>
                        <a:rPr lang="en-US" dirty="0" err="1"/>
                        <a:t>ProdNum</a:t>
                      </a:r>
                      <a:r>
                        <a:rPr lang="en-US" dirty="0"/>
                        <a:t> 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281030"/>
                  </a:ext>
                </a:extLst>
              </a:tr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677875"/>
                  </a:ext>
                </a:extLst>
              </a:tr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514826"/>
                  </a:ext>
                </a:extLst>
              </a:tr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462776"/>
                  </a:ext>
                </a:extLst>
              </a:tr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935547"/>
                  </a:ext>
                </a:extLst>
              </a:tr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782870"/>
                  </a:ext>
                </a:extLst>
              </a:tr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590987"/>
                  </a:ext>
                </a:extLst>
              </a:tr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086249"/>
                  </a:ext>
                </a:extLst>
              </a:tr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158956"/>
                  </a:ext>
                </a:extLst>
              </a:tr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596295"/>
                  </a:ext>
                </a:extLst>
              </a:tr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800165"/>
                  </a:ext>
                </a:extLst>
              </a:tr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068828"/>
                  </a:ext>
                </a:extLst>
              </a:tr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414213"/>
                  </a:ext>
                </a:extLst>
              </a:tr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95581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CF382-FD2F-DA81-76EF-9025C8E6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F76DE64-E826-EDB4-34D5-954AED04FFF5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EE76A25-EA62-E1A8-D308-7A3579B9E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9DCC95-99B2-1C05-5C26-424DFD10966B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graphicFrame>
        <p:nvGraphicFramePr>
          <p:cNvPr id="10" name="Content Placeholder 8">
            <a:extLst>
              <a:ext uri="{FF2B5EF4-FFF2-40B4-BE49-F238E27FC236}">
                <a16:creationId xmlns:a16="http://schemas.microsoft.com/office/drawing/2014/main" id="{07B75EC7-3D5E-0CA9-9B47-180D49C56C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5477284"/>
              </p:ext>
            </p:extLst>
          </p:nvPr>
        </p:nvGraphicFramePr>
        <p:xfrm>
          <a:off x="5512715" y="1058704"/>
          <a:ext cx="3022232" cy="5120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55558">
                  <a:extLst>
                    <a:ext uri="{9D8B030D-6E8A-4147-A177-3AD203B41FA5}">
                      <a16:colId xmlns:a16="http://schemas.microsoft.com/office/drawing/2014/main" val="2302579103"/>
                    </a:ext>
                  </a:extLst>
                </a:gridCol>
                <a:gridCol w="755558">
                  <a:extLst>
                    <a:ext uri="{9D8B030D-6E8A-4147-A177-3AD203B41FA5}">
                      <a16:colId xmlns:a16="http://schemas.microsoft.com/office/drawing/2014/main" val="3020726028"/>
                    </a:ext>
                  </a:extLst>
                </a:gridCol>
                <a:gridCol w="755558">
                  <a:extLst>
                    <a:ext uri="{9D8B030D-6E8A-4147-A177-3AD203B41FA5}">
                      <a16:colId xmlns:a16="http://schemas.microsoft.com/office/drawing/2014/main" val="2868438064"/>
                    </a:ext>
                  </a:extLst>
                </a:gridCol>
                <a:gridCol w="755558">
                  <a:extLst>
                    <a:ext uri="{9D8B030D-6E8A-4147-A177-3AD203B41FA5}">
                      <a16:colId xmlns:a16="http://schemas.microsoft.com/office/drawing/2014/main" val="1213171843"/>
                    </a:ext>
                  </a:extLst>
                </a:gridCol>
              </a:tblGrid>
              <a:tr h="306593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State x NT -&gt; Next State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281030"/>
                  </a:ext>
                </a:extLst>
              </a:tr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677875"/>
                  </a:ext>
                </a:extLst>
              </a:tr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514826"/>
                  </a:ext>
                </a:extLst>
              </a:tr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462776"/>
                  </a:ext>
                </a:extLst>
              </a:tr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935547"/>
                  </a:ext>
                </a:extLst>
              </a:tr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782870"/>
                  </a:ext>
                </a:extLst>
              </a:tr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590987"/>
                  </a:ext>
                </a:extLst>
              </a:tr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086249"/>
                  </a:ext>
                </a:extLst>
              </a:tr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158956"/>
                  </a:ext>
                </a:extLst>
              </a:tr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596295"/>
                  </a:ext>
                </a:extLst>
              </a:tr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800165"/>
                  </a:ext>
                </a:extLst>
              </a:tr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068828"/>
                  </a:ext>
                </a:extLst>
              </a:tr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414213"/>
                  </a:ext>
                </a:extLst>
              </a:tr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955814"/>
                  </a:ext>
                </a:extLst>
              </a:tr>
            </a:tbl>
          </a:graphicData>
        </a:graphic>
      </p:graphicFrame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C1D340BE-6D97-8FE0-9907-DB630E1329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4691882"/>
              </p:ext>
            </p:extLst>
          </p:nvPr>
        </p:nvGraphicFramePr>
        <p:xfrm>
          <a:off x="8929652" y="1058704"/>
          <a:ext cx="2293128" cy="2926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47200">
                  <a:extLst>
                    <a:ext uri="{9D8B030D-6E8A-4147-A177-3AD203B41FA5}">
                      <a16:colId xmlns:a16="http://schemas.microsoft.com/office/drawing/2014/main" val="2302579103"/>
                    </a:ext>
                  </a:extLst>
                </a:gridCol>
                <a:gridCol w="1545928">
                  <a:extLst>
                    <a:ext uri="{9D8B030D-6E8A-4147-A177-3AD203B41FA5}">
                      <a16:colId xmlns:a16="http://schemas.microsoft.com/office/drawing/2014/main" val="3020726028"/>
                    </a:ext>
                  </a:extLst>
                </a:gridCol>
              </a:tblGrid>
              <a:tr h="306593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Production Rules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281030"/>
                  </a:ext>
                </a:extLst>
              </a:tr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677875"/>
                  </a:ext>
                </a:extLst>
              </a:tr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E ::= E + 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514826"/>
                  </a:ext>
                </a:extLst>
              </a:tr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E ::= 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462776"/>
                  </a:ext>
                </a:extLst>
              </a:tr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T ::= T * 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935547"/>
                  </a:ext>
                </a:extLst>
              </a:tr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T ::= 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782870"/>
                  </a:ext>
                </a:extLst>
              </a:tr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F ::= ( E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590987"/>
                  </a:ext>
                </a:extLst>
              </a:tr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F ::=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086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3552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B305D-A251-1C2E-5B04-4CB90AF27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CB4DF63-A12E-3944-41F0-5817E17D8DDE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1BAF28-35F3-07A5-780E-12FFF5FB1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Consider the input w: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483FE-F79C-84A8-6A5D-431F40385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2770" y="1825625"/>
            <a:ext cx="98210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w= a + b * c $</a:t>
            </a: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Initialize state stack: { 0 }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Initialize symbol stack: { 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E7F74-F04D-B950-997A-5A0FEE44B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4F7F028-1188-2A15-1B13-BBA4727D2C75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63D50A5-512E-15E7-FA61-BE0A46421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588680-A236-5DD3-2ED3-A35E94C6535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C21FA1-C514-ABA5-6446-9839923215E2}"/>
              </a:ext>
            </a:extLst>
          </p:cNvPr>
          <p:cNvSpPr txBox="1"/>
          <p:nvPr/>
        </p:nvSpPr>
        <p:spPr>
          <a:xfrm>
            <a:off x="173544" y="588082"/>
            <a:ext cx="24246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 ::= 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+</a:t>
            </a:r>
            <a:r>
              <a:rPr lang="en-US" sz="2400" dirty="0"/>
              <a:t> T</a:t>
            </a:r>
          </a:p>
          <a:p>
            <a:r>
              <a:rPr lang="en-US" sz="2400" dirty="0"/>
              <a:t>E ::= T</a:t>
            </a:r>
          </a:p>
          <a:p>
            <a:r>
              <a:rPr lang="en-US" sz="2400" dirty="0"/>
              <a:t>T ::= T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*</a:t>
            </a:r>
            <a:r>
              <a:rPr lang="en-US" sz="2400" dirty="0"/>
              <a:t> F</a:t>
            </a:r>
          </a:p>
          <a:p>
            <a:r>
              <a:rPr lang="en-US" sz="2400" dirty="0"/>
              <a:t>T ::= F</a:t>
            </a:r>
          </a:p>
          <a:p>
            <a:r>
              <a:rPr lang="en-US" sz="2400" dirty="0"/>
              <a:t>F ::=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(</a:t>
            </a:r>
            <a:r>
              <a:rPr lang="en-US" sz="2400" dirty="0"/>
              <a:t> 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)</a:t>
            </a:r>
          </a:p>
          <a:p>
            <a:r>
              <a:rPr lang="en-US" sz="2400" dirty="0"/>
              <a:t>F ::=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id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61015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41649-6BA1-E7E0-4F61-1B5CB849E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69954E2-7174-1E6E-E24A-454793A25057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7D9754-BBA7-D3E4-7596-43E6B4B5F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Consider the input w: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D717B-3E6D-9746-48AD-256324299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2770" y="1825625"/>
            <a:ext cx="9821029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w= a + b * c $</a:t>
            </a: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Current State = top(</a:t>
            </a:r>
            <a:r>
              <a:rPr lang="en-US" sz="3600" dirty="0" err="1">
                <a:ea typeface="MS Mincho" panose="02020609040205080304" pitchFamily="49" charset="-128"/>
              </a:rPr>
              <a:t>StateStack</a:t>
            </a:r>
            <a:r>
              <a:rPr lang="en-US" sz="3600" dirty="0">
                <a:ea typeface="MS Mincho" panose="02020609040205080304" pitchFamily="49" charset="-128"/>
              </a:rPr>
              <a:t>) = 0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Current Input = id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Symbol Stack = {}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State0 x id = s5 (Shift)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	Thus, push “id” on symbol stack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	push state 5 on state stack, get next input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28DB68-376A-F68F-ED6D-7185A06E2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EE2646-03B9-4685-A716-7095E18B5AD0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84D8BA8-DBD8-3A81-C4DC-D8889563A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94BC5F-4A8D-C72F-60B7-E8F64EE59AF0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EF8760-81D4-B180-A01E-95C174F413EF}"/>
              </a:ext>
            </a:extLst>
          </p:cNvPr>
          <p:cNvSpPr txBox="1"/>
          <p:nvPr/>
        </p:nvSpPr>
        <p:spPr>
          <a:xfrm>
            <a:off x="173544" y="588082"/>
            <a:ext cx="24246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 ::= 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+</a:t>
            </a:r>
            <a:r>
              <a:rPr lang="en-US" sz="2400" dirty="0"/>
              <a:t> T</a:t>
            </a:r>
          </a:p>
          <a:p>
            <a:r>
              <a:rPr lang="en-US" sz="2400" dirty="0"/>
              <a:t>E ::= T</a:t>
            </a:r>
          </a:p>
          <a:p>
            <a:r>
              <a:rPr lang="en-US" sz="2400" dirty="0"/>
              <a:t>T ::= T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*</a:t>
            </a:r>
            <a:r>
              <a:rPr lang="en-US" sz="2400" dirty="0"/>
              <a:t> F</a:t>
            </a:r>
          </a:p>
          <a:p>
            <a:r>
              <a:rPr lang="en-US" sz="2400" dirty="0"/>
              <a:t>T ::= F</a:t>
            </a:r>
          </a:p>
          <a:p>
            <a:r>
              <a:rPr lang="en-US" sz="2400" dirty="0"/>
              <a:t>F ::=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(</a:t>
            </a:r>
            <a:r>
              <a:rPr lang="en-US" sz="2400" dirty="0"/>
              <a:t> 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)</a:t>
            </a:r>
          </a:p>
          <a:p>
            <a:r>
              <a:rPr lang="en-US" sz="2400" dirty="0"/>
              <a:t>F ::=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id</a:t>
            </a:r>
          </a:p>
          <a:p>
            <a:endParaRPr lang="en-US" sz="24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8543C61-8054-2363-54AF-F94FB23F4034}"/>
              </a:ext>
            </a:extLst>
          </p:cNvPr>
          <p:cNvSpPr/>
          <p:nvPr/>
        </p:nvSpPr>
        <p:spPr>
          <a:xfrm>
            <a:off x="2164299" y="1730391"/>
            <a:ext cx="309186" cy="664385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87A0E2C-6133-DF9E-D23D-53406031B2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426394"/>
              </p:ext>
            </p:extLst>
          </p:nvPr>
        </p:nvGraphicFramePr>
        <p:xfrm>
          <a:off x="6620628" y="4050949"/>
          <a:ext cx="508237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054">
                  <a:extLst>
                    <a:ext uri="{9D8B030D-6E8A-4147-A177-3AD203B41FA5}">
                      <a16:colId xmlns:a16="http://schemas.microsoft.com/office/drawing/2014/main" val="3963139826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603266142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2717464720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798339810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2094364099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532610022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1692376016"/>
                    </a:ext>
                  </a:extLst>
                </a:gridCol>
              </a:tblGrid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580000"/>
                  </a:ext>
                </a:extLst>
              </a:tr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534291"/>
                  </a:ext>
                </a:extLst>
              </a:tr>
            </a:tbl>
          </a:graphicData>
        </a:graphic>
      </p:graphicFrame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78410C3-F379-117E-5EBE-117661658CB5}"/>
              </a:ext>
            </a:extLst>
          </p:cNvPr>
          <p:cNvSpPr/>
          <p:nvPr/>
        </p:nvSpPr>
        <p:spPr>
          <a:xfrm>
            <a:off x="4422463" y="3333443"/>
            <a:ext cx="3103246" cy="1190537"/>
          </a:xfrm>
          <a:custGeom>
            <a:avLst/>
            <a:gdLst>
              <a:gd name="connsiteX0" fmla="*/ 0 w 3531268"/>
              <a:gd name="connsiteY0" fmla="*/ 1190537 h 1190537"/>
              <a:gd name="connsiteX1" fmla="*/ 1064794 w 3531268"/>
              <a:gd name="connsiteY1" fmla="*/ 137774 h 1190537"/>
              <a:gd name="connsiteX2" fmla="*/ 2791326 w 3531268"/>
              <a:gd name="connsiteY2" fmla="*/ 65585 h 1190537"/>
              <a:gd name="connsiteX3" fmla="*/ 3531268 w 3531268"/>
              <a:gd name="connsiteY3" fmla="*/ 631069 h 119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1268" h="1190537">
                <a:moveTo>
                  <a:pt x="0" y="1190537"/>
                </a:moveTo>
                <a:cubicBezTo>
                  <a:pt x="299786" y="757901"/>
                  <a:pt x="599573" y="325266"/>
                  <a:pt x="1064794" y="137774"/>
                </a:cubicBezTo>
                <a:cubicBezTo>
                  <a:pt x="1530015" y="-49718"/>
                  <a:pt x="2380247" y="-16631"/>
                  <a:pt x="2791326" y="65585"/>
                </a:cubicBezTo>
                <a:cubicBezTo>
                  <a:pt x="3202405" y="147801"/>
                  <a:pt x="3322721" y="525793"/>
                  <a:pt x="3531268" y="631069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329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51BDC-3579-4BC8-F7E8-AC30F94DA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C036B8-C7A7-BB8B-68A0-57A7611ECA74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61652E-DB9F-D547-5792-A8A6B178D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Consider the input w: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C23F7-02E4-82B6-E994-ECC4F07B8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2770" y="1825625"/>
            <a:ext cx="98210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w= a + b * c $</a:t>
            </a: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 err="1">
                <a:ea typeface="MS Mincho" panose="02020609040205080304" pitchFamily="49" charset="-128"/>
              </a:rPr>
              <a:t>StateStack</a:t>
            </a:r>
            <a:r>
              <a:rPr lang="en-US" sz="3600" dirty="0">
                <a:ea typeface="MS Mincho" panose="02020609040205080304" pitchFamily="49" charset="-128"/>
              </a:rPr>
              <a:t>= { 5, 0 }</a:t>
            </a:r>
          </a:p>
          <a:p>
            <a:pPr marL="0" indent="0">
              <a:buNone/>
            </a:pPr>
            <a:r>
              <a:rPr lang="en-US" sz="3600" dirty="0" err="1">
                <a:ea typeface="MS Mincho" panose="02020609040205080304" pitchFamily="49" charset="-128"/>
              </a:rPr>
              <a:t>SymbolStack</a:t>
            </a:r>
            <a:r>
              <a:rPr lang="en-US" sz="3600" dirty="0">
                <a:ea typeface="MS Mincho" panose="02020609040205080304" pitchFamily="49" charset="-128"/>
              </a:rPr>
              <a:t>= { a }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r6 -&gt; Reduce on prod # 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8FB14-59B0-D44F-99AA-1D99C84C0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9453072-4D00-E126-2DD0-ECF9FB7145FF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0F3685A-82B4-020D-0B2A-2DECFBFF7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3ACA7E-FAC4-C31C-FDB0-05FCC36416A4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11C35F-216F-40F5-022A-5F70ACB34896}"/>
              </a:ext>
            </a:extLst>
          </p:cNvPr>
          <p:cNvSpPr txBox="1"/>
          <p:nvPr/>
        </p:nvSpPr>
        <p:spPr>
          <a:xfrm>
            <a:off x="173544" y="588082"/>
            <a:ext cx="24246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 ::= 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+</a:t>
            </a:r>
            <a:r>
              <a:rPr lang="en-US" sz="2400" dirty="0"/>
              <a:t> T</a:t>
            </a:r>
          </a:p>
          <a:p>
            <a:r>
              <a:rPr lang="en-US" sz="2400" dirty="0"/>
              <a:t>E ::= T</a:t>
            </a:r>
          </a:p>
          <a:p>
            <a:r>
              <a:rPr lang="en-US" sz="2400" dirty="0"/>
              <a:t>T ::= T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*</a:t>
            </a:r>
            <a:r>
              <a:rPr lang="en-US" sz="2400" dirty="0"/>
              <a:t> F</a:t>
            </a:r>
          </a:p>
          <a:p>
            <a:r>
              <a:rPr lang="en-US" sz="2400" dirty="0"/>
              <a:t>T ::= F</a:t>
            </a:r>
          </a:p>
          <a:p>
            <a:r>
              <a:rPr lang="en-US" sz="2400" dirty="0"/>
              <a:t>F ::=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(</a:t>
            </a:r>
            <a:r>
              <a:rPr lang="en-US" sz="2400" dirty="0"/>
              <a:t> 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)</a:t>
            </a:r>
          </a:p>
          <a:p>
            <a:r>
              <a:rPr lang="en-US" sz="2400" dirty="0"/>
              <a:t>F ::=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id</a:t>
            </a:r>
          </a:p>
          <a:p>
            <a:endParaRPr lang="en-US" sz="24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22133B4-C20A-916D-EDCE-3F9BECFD8A8F}"/>
              </a:ext>
            </a:extLst>
          </p:cNvPr>
          <p:cNvSpPr/>
          <p:nvPr/>
        </p:nvSpPr>
        <p:spPr>
          <a:xfrm>
            <a:off x="2571927" y="1785862"/>
            <a:ext cx="309186" cy="664385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0A8FD42-F5DC-D16A-FAD7-9EB17D11DD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461946"/>
              </p:ext>
            </p:extLst>
          </p:nvPr>
        </p:nvGraphicFramePr>
        <p:xfrm>
          <a:off x="6186453" y="1825625"/>
          <a:ext cx="508237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054">
                  <a:extLst>
                    <a:ext uri="{9D8B030D-6E8A-4147-A177-3AD203B41FA5}">
                      <a16:colId xmlns:a16="http://schemas.microsoft.com/office/drawing/2014/main" val="3963139826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603266142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2717464720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798339810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2094364099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532610022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1692376016"/>
                    </a:ext>
                  </a:extLst>
                </a:gridCol>
              </a:tblGrid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580000"/>
                  </a:ext>
                </a:extLst>
              </a:tr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53429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A57538C-7A24-9EE2-68FE-2FF48BFEBC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632612"/>
              </p:ext>
            </p:extLst>
          </p:nvPr>
        </p:nvGraphicFramePr>
        <p:xfrm>
          <a:off x="8366102" y="2881332"/>
          <a:ext cx="2293128" cy="731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47200">
                  <a:extLst>
                    <a:ext uri="{9D8B030D-6E8A-4147-A177-3AD203B41FA5}">
                      <a16:colId xmlns:a16="http://schemas.microsoft.com/office/drawing/2014/main" val="915711906"/>
                    </a:ext>
                  </a:extLst>
                </a:gridCol>
                <a:gridCol w="1545928">
                  <a:extLst>
                    <a:ext uri="{9D8B030D-6E8A-4147-A177-3AD203B41FA5}">
                      <a16:colId xmlns:a16="http://schemas.microsoft.com/office/drawing/2014/main" val="1684178339"/>
                    </a:ext>
                  </a:extLst>
                </a:gridCol>
              </a:tblGrid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038306"/>
                  </a:ext>
                </a:extLst>
              </a:tr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F ::=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337996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4FEA7D5-2137-3F49-9C91-DD7C35DBB3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30367"/>
              </p:ext>
            </p:extLst>
          </p:nvPr>
        </p:nvGraphicFramePr>
        <p:xfrm>
          <a:off x="8080491" y="3838398"/>
          <a:ext cx="3022232" cy="731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55558">
                  <a:extLst>
                    <a:ext uri="{9D8B030D-6E8A-4147-A177-3AD203B41FA5}">
                      <a16:colId xmlns:a16="http://schemas.microsoft.com/office/drawing/2014/main" val="2862667181"/>
                    </a:ext>
                  </a:extLst>
                </a:gridCol>
                <a:gridCol w="755558">
                  <a:extLst>
                    <a:ext uri="{9D8B030D-6E8A-4147-A177-3AD203B41FA5}">
                      <a16:colId xmlns:a16="http://schemas.microsoft.com/office/drawing/2014/main" val="505154357"/>
                    </a:ext>
                  </a:extLst>
                </a:gridCol>
                <a:gridCol w="755558">
                  <a:extLst>
                    <a:ext uri="{9D8B030D-6E8A-4147-A177-3AD203B41FA5}">
                      <a16:colId xmlns:a16="http://schemas.microsoft.com/office/drawing/2014/main" val="3221658652"/>
                    </a:ext>
                  </a:extLst>
                </a:gridCol>
                <a:gridCol w="755558">
                  <a:extLst>
                    <a:ext uri="{9D8B030D-6E8A-4147-A177-3AD203B41FA5}">
                      <a16:colId xmlns:a16="http://schemas.microsoft.com/office/drawing/2014/main" val="1374701528"/>
                    </a:ext>
                  </a:extLst>
                </a:gridCol>
              </a:tblGrid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13861"/>
                  </a:ext>
                </a:extLst>
              </a:tr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456529"/>
                  </a:ext>
                </a:extLst>
              </a:tr>
            </a:tbl>
          </a:graphicData>
        </a:graphic>
      </p:graphicFrame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F29FD73-7E07-E7ED-B11E-B85B28C3D6D0}"/>
              </a:ext>
            </a:extLst>
          </p:cNvPr>
          <p:cNvSpPr/>
          <p:nvPr/>
        </p:nvSpPr>
        <p:spPr>
          <a:xfrm>
            <a:off x="1986682" y="2618210"/>
            <a:ext cx="5992938" cy="3098448"/>
          </a:xfrm>
          <a:custGeom>
            <a:avLst/>
            <a:gdLst>
              <a:gd name="connsiteX0" fmla="*/ 0 w 5992938"/>
              <a:gd name="connsiteY0" fmla="*/ 2184035 h 3098448"/>
              <a:gd name="connsiteX1" fmla="*/ 1059125 w 5992938"/>
              <a:gd name="connsiteY1" fmla="*/ 2828719 h 3098448"/>
              <a:gd name="connsiteX2" fmla="*/ 4999597 w 5992938"/>
              <a:gd name="connsiteY2" fmla="*/ 2874768 h 3098448"/>
              <a:gd name="connsiteX3" fmla="*/ 5992938 w 5992938"/>
              <a:gd name="connsiteY3" fmla="*/ 0 h 309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2938" h="3098448">
                <a:moveTo>
                  <a:pt x="0" y="2184035"/>
                </a:moveTo>
                <a:cubicBezTo>
                  <a:pt x="112929" y="2448816"/>
                  <a:pt x="225859" y="2713597"/>
                  <a:pt x="1059125" y="2828719"/>
                </a:cubicBezTo>
                <a:cubicBezTo>
                  <a:pt x="1892391" y="2943841"/>
                  <a:pt x="4177295" y="3346221"/>
                  <a:pt x="4999597" y="2874768"/>
                </a:cubicBezTo>
                <a:cubicBezTo>
                  <a:pt x="5821899" y="2403315"/>
                  <a:pt x="5831767" y="487899"/>
                  <a:pt x="5992938" y="0"/>
                </a:cubicBezTo>
              </a:path>
            </a:pathLst>
          </a:custGeom>
          <a:noFill/>
          <a:ln w="444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330A11BA-B55D-D236-EF89-271318AA669E}"/>
              </a:ext>
            </a:extLst>
          </p:cNvPr>
          <p:cNvSpPr/>
          <p:nvPr/>
        </p:nvSpPr>
        <p:spPr>
          <a:xfrm>
            <a:off x="2473485" y="914400"/>
            <a:ext cx="532852" cy="7762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B20B7CB6-1641-8A41-8574-1BF736AFBE6F}"/>
              </a:ext>
            </a:extLst>
          </p:cNvPr>
          <p:cNvCxnSpPr>
            <a:cxnSpLocks/>
          </p:cNvCxnSpPr>
          <p:nvPr/>
        </p:nvCxnSpPr>
        <p:spPr>
          <a:xfrm flipV="1">
            <a:off x="6282388" y="3429000"/>
            <a:ext cx="1973526" cy="1140918"/>
          </a:xfrm>
          <a:prstGeom prst="curvedConnector3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956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E4FD7-FCBB-7EC8-30D7-518D60367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E1A2F9-6C3A-F111-2E9D-EB24D8BC9B8E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F0C6E2-8A1E-7FA5-B45A-7BF30E34E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Consider the input w: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CBD38-1DAD-AF90-B776-2063782A2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2770" y="1825625"/>
            <a:ext cx="9821029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w= a + b * c $</a:t>
            </a: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 err="1">
                <a:ea typeface="MS Mincho" panose="02020609040205080304" pitchFamily="49" charset="-128"/>
              </a:rPr>
              <a:t>StateStack</a:t>
            </a:r>
            <a:r>
              <a:rPr lang="en-US" sz="3600" dirty="0">
                <a:ea typeface="MS Mincho" panose="02020609040205080304" pitchFamily="49" charset="-128"/>
              </a:rPr>
              <a:t>= { 5, 0 }</a:t>
            </a:r>
          </a:p>
          <a:p>
            <a:pPr marL="0" indent="0">
              <a:buNone/>
            </a:pPr>
            <a:r>
              <a:rPr lang="en-US" sz="3600" dirty="0" err="1">
                <a:ea typeface="MS Mincho" panose="02020609040205080304" pitchFamily="49" charset="-128"/>
              </a:rPr>
              <a:t>SymbolStack</a:t>
            </a:r>
            <a:r>
              <a:rPr lang="en-US" sz="3600" dirty="0">
                <a:ea typeface="MS Mincho" panose="02020609040205080304" pitchFamily="49" charset="-128"/>
              </a:rPr>
              <a:t>= { a }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r6 -&gt; Reduce on prod # 6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	- Prod length is 1, so pop both stacks once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	- In [new] state 0, prod rule was “F”, so push “F”</a:t>
            </a:r>
            <a:br>
              <a:rPr lang="en-US" sz="3600" dirty="0">
                <a:ea typeface="MS Mincho" panose="02020609040205080304" pitchFamily="49" charset="-128"/>
              </a:rPr>
            </a:br>
            <a:r>
              <a:rPr lang="en-US" sz="3600" dirty="0">
                <a:ea typeface="MS Mincho" panose="02020609040205080304" pitchFamily="49" charset="-128"/>
              </a:rPr>
              <a:t>	and next state of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F9BAE-3CD4-3C78-C0EB-3BAC59043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830EBC4-34C8-868A-43E8-8D72BBC383D4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ED30ED2-BBEF-59F4-659A-DC614B4F7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09E497-E59D-4F61-9203-E02420DFF157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510525-A121-E10A-FFB7-CEA9458440A3}"/>
              </a:ext>
            </a:extLst>
          </p:cNvPr>
          <p:cNvSpPr txBox="1"/>
          <p:nvPr/>
        </p:nvSpPr>
        <p:spPr>
          <a:xfrm>
            <a:off x="173544" y="588082"/>
            <a:ext cx="24246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 ::= 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+</a:t>
            </a:r>
            <a:r>
              <a:rPr lang="en-US" sz="2400" dirty="0"/>
              <a:t> T</a:t>
            </a:r>
          </a:p>
          <a:p>
            <a:r>
              <a:rPr lang="en-US" sz="2400" dirty="0"/>
              <a:t>E ::= T</a:t>
            </a:r>
          </a:p>
          <a:p>
            <a:r>
              <a:rPr lang="en-US" sz="2400" dirty="0"/>
              <a:t>T ::= T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*</a:t>
            </a:r>
            <a:r>
              <a:rPr lang="en-US" sz="2400" dirty="0"/>
              <a:t> F</a:t>
            </a:r>
          </a:p>
          <a:p>
            <a:r>
              <a:rPr lang="en-US" sz="2400" dirty="0"/>
              <a:t>T ::= F</a:t>
            </a:r>
          </a:p>
          <a:p>
            <a:r>
              <a:rPr lang="en-US" sz="2400" dirty="0"/>
              <a:t>F ::=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(</a:t>
            </a:r>
            <a:r>
              <a:rPr lang="en-US" sz="2400" dirty="0"/>
              <a:t> 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)</a:t>
            </a:r>
          </a:p>
          <a:p>
            <a:r>
              <a:rPr lang="en-US" sz="2400" dirty="0"/>
              <a:t>F ::=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id</a:t>
            </a:r>
          </a:p>
          <a:p>
            <a:endParaRPr lang="en-US" sz="24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36E165E-938D-E9FD-EF0A-9688EE407DA7}"/>
              </a:ext>
            </a:extLst>
          </p:cNvPr>
          <p:cNvSpPr/>
          <p:nvPr/>
        </p:nvSpPr>
        <p:spPr>
          <a:xfrm>
            <a:off x="2486130" y="1730391"/>
            <a:ext cx="309186" cy="664385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D66FFDE-08D3-7B16-0B69-D9D6233CCBC3}"/>
              </a:ext>
            </a:extLst>
          </p:cNvPr>
          <p:cNvGraphicFramePr>
            <a:graphicFrameLocks noGrp="1"/>
          </p:cNvGraphicFramePr>
          <p:nvPr/>
        </p:nvGraphicFramePr>
        <p:xfrm>
          <a:off x="6186453" y="1825625"/>
          <a:ext cx="508237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054">
                  <a:extLst>
                    <a:ext uri="{9D8B030D-6E8A-4147-A177-3AD203B41FA5}">
                      <a16:colId xmlns:a16="http://schemas.microsoft.com/office/drawing/2014/main" val="3963139826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603266142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2717464720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798339810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2094364099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532610022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1692376016"/>
                    </a:ext>
                  </a:extLst>
                </a:gridCol>
              </a:tblGrid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580000"/>
                  </a:ext>
                </a:extLst>
              </a:tr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53429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5CBBAAB-3D32-71A0-E0DC-EA6A9DEA7E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985804"/>
              </p:ext>
            </p:extLst>
          </p:nvPr>
        </p:nvGraphicFramePr>
        <p:xfrm>
          <a:off x="8366102" y="2697480"/>
          <a:ext cx="2293128" cy="731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47200">
                  <a:extLst>
                    <a:ext uri="{9D8B030D-6E8A-4147-A177-3AD203B41FA5}">
                      <a16:colId xmlns:a16="http://schemas.microsoft.com/office/drawing/2014/main" val="915711906"/>
                    </a:ext>
                  </a:extLst>
                </a:gridCol>
                <a:gridCol w="1545928">
                  <a:extLst>
                    <a:ext uri="{9D8B030D-6E8A-4147-A177-3AD203B41FA5}">
                      <a16:colId xmlns:a16="http://schemas.microsoft.com/office/drawing/2014/main" val="1684178339"/>
                    </a:ext>
                  </a:extLst>
                </a:gridCol>
              </a:tblGrid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038306"/>
                  </a:ext>
                </a:extLst>
              </a:tr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F ::=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337996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E2D7AA2-2BB3-F7B0-3F92-F0B0CA401B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268162"/>
              </p:ext>
            </p:extLst>
          </p:nvPr>
        </p:nvGraphicFramePr>
        <p:xfrm>
          <a:off x="8001550" y="3569336"/>
          <a:ext cx="3022232" cy="731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55558">
                  <a:extLst>
                    <a:ext uri="{9D8B030D-6E8A-4147-A177-3AD203B41FA5}">
                      <a16:colId xmlns:a16="http://schemas.microsoft.com/office/drawing/2014/main" val="2862667181"/>
                    </a:ext>
                  </a:extLst>
                </a:gridCol>
                <a:gridCol w="755558">
                  <a:extLst>
                    <a:ext uri="{9D8B030D-6E8A-4147-A177-3AD203B41FA5}">
                      <a16:colId xmlns:a16="http://schemas.microsoft.com/office/drawing/2014/main" val="505154357"/>
                    </a:ext>
                  </a:extLst>
                </a:gridCol>
                <a:gridCol w="755558">
                  <a:extLst>
                    <a:ext uri="{9D8B030D-6E8A-4147-A177-3AD203B41FA5}">
                      <a16:colId xmlns:a16="http://schemas.microsoft.com/office/drawing/2014/main" val="3221658652"/>
                    </a:ext>
                  </a:extLst>
                </a:gridCol>
                <a:gridCol w="755558">
                  <a:extLst>
                    <a:ext uri="{9D8B030D-6E8A-4147-A177-3AD203B41FA5}">
                      <a16:colId xmlns:a16="http://schemas.microsoft.com/office/drawing/2014/main" val="1374701528"/>
                    </a:ext>
                  </a:extLst>
                </a:gridCol>
              </a:tblGrid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13861"/>
                  </a:ext>
                </a:extLst>
              </a:tr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456529"/>
                  </a:ext>
                </a:extLst>
              </a:tr>
            </a:tbl>
          </a:graphicData>
        </a:graphic>
      </p:graphicFrame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B7B15E0-42FC-20D7-621C-AC7D841A38A5}"/>
              </a:ext>
            </a:extLst>
          </p:cNvPr>
          <p:cNvSpPr/>
          <p:nvPr/>
        </p:nvSpPr>
        <p:spPr>
          <a:xfrm>
            <a:off x="1093957" y="2490010"/>
            <a:ext cx="4310587" cy="2571483"/>
          </a:xfrm>
          <a:custGeom>
            <a:avLst/>
            <a:gdLst>
              <a:gd name="connsiteX0" fmla="*/ 4195090 w 4310587"/>
              <a:gd name="connsiteY0" fmla="*/ 2565890 h 2647517"/>
              <a:gd name="connsiteX1" fmla="*/ 3826699 w 4310587"/>
              <a:gd name="connsiteY1" fmla="*/ 2486949 h 2647517"/>
              <a:gd name="connsiteX2" fmla="*/ 333560 w 4310587"/>
              <a:gd name="connsiteY2" fmla="*/ 2480370 h 2647517"/>
              <a:gd name="connsiteX3" fmla="*/ 445393 w 4310587"/>
              <a:gd name="connsiteY3" fmla="*/ 210816 h 2647517"/>
              <a:gd name="connsiteX4" fmla="*/ 3017554 w 4310587"/>
              <a:gd name="connsiteY4" fmla="*/ 125297 h 2647517"/>
              <a:gd name="connsiteX5" fmla="*/ 3392524 w 4310587"/>
              <a:gd name="connsiteY5" fmla="*/ 441061 h 264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10587" h="2647517">
                <a:moveTo>
                  <a:pt x="4195090" y="2565890"/>
                </a:moveTo>
                <a:cubicBezTo>
                  <a:pt x="4332688" y="2533546"/>
                  <a:pt x="4470287" y="2501202"/>
                  <a:pt x="3826699" y="2486949"/>
                </a:cubicBezTo>
                <a:cubicBezTo>
                  <a:pt x="3183111" y="2472696"/>
                  <a:pt x="897111" y="2859726"/>
                  <a:pt x="333560" y="2480370"/>
                </a:cubicBezTo>
                <a:cubicBezTo>
                  <a:pt x="-229991" y="2101014"/>
                  <a:pt x="-1939" y="603328"/>
                  <a:pt x="445393" y="210816"/>
                </a:cubicBezTo>
                <a:cubicBezTo>
                  <a:pt x="892725" y="-181696"/>
                  <a:pt x="2526366" y="86923"/>
                  <a:pt x="3017554" y="125297"/>
                </a:cubicBezTo>
                <a:cubicBezTo>
                  <a:pt x="3508742" y="163671"/>
                  <a:pt x="3328933" y="375277"/>
                  <a:pt x="3392524" y="441061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0D391F-AB2A-F159-9CC6-56F326AF8C21}"/>
              </a:ext>
            </a:extLst>
          </p:cNvPr>
          <p:cNvSpPr/>
          <p:nvPr/>
        </p:nvSpPr>
        <p:spPr>
          <a:xfrm>
            <a:off x="4900921" y="3651022"/>
            <a:ext cx="1771857" cy="848615"/>
          </a:xfrm>
          <a:custGeom>
            <a:avLst/>
            <a:gdLst>
              <a:gd name="connsiteX0" fmla="*/ 1716967 w 1771857"/>
              <a:gd name="connsiteY0" fmla="*/ 848615 h 848615"/>
              <a:gd name="connsiteX1" fmla="*/ 1559085 w 1771857"/>
              <a:gd name="connsiteY1" fmla="*/ 335499 h 848615"/>
              <a:gd name="connsiteX2" fmla="*/ 0 w 1771857"/>
              <a:gd name="connsiteY2" fmla="*/ 0 h 84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1857" h="848615">
                <a:moveTo>
                  <a:pt x="1716967" y="848615"/>
                </a:moveTo>
                <a:cubicBezTo>
                  <a:pt x="1781106" y="662775"/>
                  <a:pt x="1845246" y="476935"/>
                  <a:pt x="1559085" y="335499"/>
                </a:cubicBezTo>
                <a:cubicBezTo>
                  <a:pt x="1272924" y="194063"/>
                  <a:pt x="71266" y="83327"/>
                  <a:pt x="0" y="0"/>
                </a:cubicBezTo>
              </a:path>
            </a:pathLst>
          </a:custGeom>
          <a:noFill/>
          <a:ln w="38100"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1870814-08D7-A878-E286-F4B388A75F20}"/>
              </a:ext>
            </a:extLst>
          </p:cNvPr>
          <p:cNvSpPr/>
          <p:nvPr/>
        </p:nvSpPr>
        <p:spPr>
          <a:xfrm>
            <a:off x="4025991" y="2393791"/>
            <a:ext cx="3067884" cy="2092690"/>
          </a:xfrm>
          <a:custGeom>
            <a:avLst/>
            <a:gdLst>
              <a:gd name="connsiteX0" fmla="*/ 2598475 w 3067884"/>
              <a:gd name="connsiteY0" fmla="*/ 2092690 h 2092690"/>
              <a:gd name="connsiteX1" fmla="*/ 2914239 w 3067884"/>
              <a:gd name="connsiteY1" fmla="*/ 934888 h 2092690"/>
              <a:gd name="connsiteX2" fmla="*/ 447333 w 3067884"/>
              <a:gd name="connsiteY2" fmla="*/ 7331 h 2092690"/>
              <a:gd name="connsiteX3" fmla="*/ 0 w 3067884"/>
              <a:gd name="connsiteY3" fmla="*/ 507291 h 209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7884" h="2092690">
                <a:moveTo>
                  <a:pt x="2598475" y="2092690"/>
                </a:moveTo>
                <a:cubicBezTo>
                  <a:pt x="2935619" y="1687569"/>
                  <a:pt x="3272763" y="1282448"/>
                  <a:pt x="2914239" y="934888"/>
                </a:cubicBezTo>
                <a:cubicBezTo>
                  <a:pt x="2555715" y="587328"/>
                  <a:pt x="933039" y="78597"/>
                  <a:pt x="447333" y="7331"/>
                </a:cubicBezTo>
                <a:cubicBezTo>
                  <a:pt x="-38374" y="-63935"/>
                  <a:pt x="21928" y="405326"/>
                  <a:pt x="0" y="507291"/>
                </a:cubicBezTo>
              </a:path>
            </a:pathLst>
          </a:custGeom>
          <a:noFill/>
          <a:ln w="38100"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6716A48-9D1D-CDAE-38EF-7AB54E290272}"/>
              </a:ext>
            </a:extLst>
          </p:cNvPr>
          <p:cNvSpPr/>
          <p:nvPr/>
        </p:nvSpPr>
        <p:spPr>
          <a:xfrm>
            <a:off x="5454825" y="4236501"/>
            <a:ext cx="5833222" cy="1945824"/>
          </a:xfrm>
          <a:custGeom>
            <a:avLst/>
            <a:gdLst>
              <a:gd name="connsiteX0" fmla="*/ 90781 w 5833222"/>
              <a:gd name="connsiteY0" fmla="*/ 1585398 h 1945824"/>
              <a:gd name="connsiteX1" fmla="*/ 742044 w 5833222"/>
              <a:gd name="connsiteY1" fmla="*/ 1861692 h 1945824"/>
              <a:gd name="connsiteX2" fmla="*/ 5544289 w 5833222"/>
              <a:gd name="connsiteY2" fmla="*/ 1769594 h 1945824"/>
              <a:gd name="connsiteX3" fmla="*/ 5281152 w 5833222"/>
              <a:gd name="connsiteY3" fmla="*/ 0 h 194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3222" h="1945824">
                <a:moveTo>
                  <a:pt x="90781" y="1585398"/>
                </a:moveTo>
                <a:cubicBezTo>
                  <a:pt x="-38047" y="1708195"/>
                  <a:pt x="-166874" y="1830993"/>
                  <a:pt x="742044" y="1861692"/>
                </a:cubicBezTo>
                <a:cubicBezTo>
                  <a:pt x="1650962" y="1892391"/>
                  <a:pt x="4787771" y="2079876"/>
                  <a:pt x="5544289" y="1769594"/>
                </a:cubicBezTo>
                <a:cubicBezTo>
                  <a:pt x="6300807" y="1459312"/>
                  <a:pt x="5339261" y="311378"/>
                  <a:pt x="5281152" y="0"/>
                </a:cubicBezTo>
              </a:path>
            </a:pathLst>
          </a:custGeom>
          <a:noFill/>
          <a:ln w="412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182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449DE-004D-FFDB-5599-462280B88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86FEAB-61FF-6DFC-5123-44F93B0EA1FF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CB64D-FBF0-9473-D6DF-16DDDC3B1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Consider the input w: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31B01-F5EF-1385-CE61-65F2C1CC8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2770" y="1825625"/>
            <a:ext cx="98210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w= a + b * c $</a:t>
            </a: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 err="1">
                <a:ea typeface="MS Mincho" panose="02020609040205080304" pitchFamily="49" charset="-128"/>
              </a:rPr>
              <a:t>StateStack</a:t>
            </a:r>
            <a:r>
              <a:rPr lang="en-US" sz="3600" dirty="0">
                <a:ea typeface="MS Mincho" panose="02020609040205080304" pitchFamily="49" charset="-128"/>
              </a:rPr>
              <a:t>= { 3, 0 }</a:t>
            </a:r>
          </a:p>
          <a:p>
            <a:pPr marL="0" indent="0">
              <a:buNone/>
            </a:pPr>
            <a:r>
              <a:rPr lang="en-US" sz="3600" dirty="0" err="1">
                <a:ea typeface="MS Mincho" panose="02020609040205080304" pitchFamily="49" charset="-128"/>
              </a:rPr>
              <a:t>SymbolStack</a:t>
            </a:r>
            <a:r>
              <a:rPr lang="en-US" sz="3600" dirty="0">
                <a:ea typeface="MS Mincho" panose="02020609040205080304" pitchFamily="49" charset="-128"/>
              </a:rPr>
              <a:t>= { F }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-&gt; r4 (Reduction on Prod 4)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( pop once on both, push T, push new state 2 )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157422-A08F-2232-629D-1585F8CCC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5C21299-616A-36E3-E472-29659DFD442D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80C91CF-048D-0207-26AA-10F77E3DA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0668CB-C5A6-9432-136B-52875A287D5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D53AF3-8038-DF6D-8204-A9FCF2E1E793}"/>
              </a:ext>
            </a:extLst>
          </p:cNvPr>
          <p:cNvSpPr txBox="1"/>
          <p:nvPr/>
        </p:nvSpPr>
        <p:spPr>
          <a:xfrm>
            <a:off x="173544" y="588082"/>
            <a:ext cx="24246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 ::= 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+</a:t>
            </a:r>
            <a:r>
              <a:rPr lang="en-US" sz="2400" dirty="0"/>
              <a:t> T</a:t>
            </a:r>
          </a:p>
          <a:p>
            <a:r>
              <a:rPr lang="en-US" sz="2400" dirty="0"/>
              <a:t>E ::= T</a:t>
            </a:r>
          </a:p>
          <a:p>
            <a:r>
              <a:rPr lang="en-US" sz="2400" dirty="0"/>
              <a:t>T ::= T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*</a:t>
            </a:r>
            <a:r>
              <a:rPr lang="en-US" sz="2400" dirty="0"/>
              <a:t> F</a:t>
            </a:r>
          </a:p>
          <a:p>
            <a:r>
              <a:rPr lang="en-US" sz="2400" dirty="0"/>
              <a:t>T ::= F</a:t>
            </a:r>
          </a:p>
          <a:p>
            <a:r>
              <a:rPr lang="en-US" sz="2400" dirty="0"/>
              <a:t>F ::=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(</a:t>
            </a:r>
            <a:r>
              <a:rPr lang="en-US" sz="2400" dirty="0"/>
              <a:t> 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)</a:t>
            </a:r>
          </a:p>
          <a:p>
            <a:r>
              <a:rPr lang="en-US" sz="2400" dirty="0"/>
              <a:t>F ::=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id</a:t>
            </a:r>
          </a:p>
          <a:p>
            <a:endParaRPr lang="en-US" sz="24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DE11A15-7844-A383-CE29-0540F64357AD}"/>
              </a:ext>
            </a:extLst>
          </p:cNvPr>
          <p:cNvSpPr/>
          <p:nvPr/>
        </p:nvSpPr>
        <p:spPr>
          <a:xfrm>
            <a:off x="2551914" y="1785862"/>
            <a:ext cx="309186" cy="664385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9FBB437-DF8A-59CF-79BF-A5DD8F7682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768812"/>
              </p:ext>
            </p:extLst>
          </p:nvPr>
        </p:nvGraphicFramePr>
        <p:xfrm>
          <a:off x="6186453" y="1825625"/>
          <a:ext cx="508237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054">
                  <a:extLst>
                    <a:ext uri="{9D8B030D-6E8A-4147-A177-3AD203B41FA5}">
                      <a16:colId xmlns:a16="http://schemas.microsoft.com/office/drawing/2014/main" val="3963139826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603266142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2717464720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798339810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2094364099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532610022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1692376016"/>
                    </a:ext>
                  </a:extLst>
                </a:gridCol>
              </a:tblGrid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580000"/>
                  </a:ext>
                </a:extLst>
              </a:tr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53429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0C6BBBC-42DC-26D4-EDFB-A0750DF76A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633087"/>
              </p:ext>
            </p:extLst>
          </p:nvPr>
        </p:nvGraphicFramePr>
        <p:xfrm>
          <a:off x="8366102" y="2697480"/>
          <a:ext cx="2293128" cy="731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47200">
                  <a:extLst>
                    <a:ext uri="{9D8B030D-6E8A-4147-A177-3AD203B41FA5}">
                      <a16:colId xmlns:a16="http://schemas.microsoft.com/office/drawing/2014/main" val="915711906"/>
                    </a:ext>
                  </a:extLst>
                </a:gridCol>
                <a:gridCol w="1545928">
                  <a:extLst>
                    <a:ext uri="{9D8B030D-6E8A-4147-A177-3AD203B41FA5}">
                      <a16:colId xmlns:a16="http://schemas.microsoft.com/office/drawing/2014/main" val="1684178339"/>
                    </a:ext>
                  </a:extLst>
                </a:gridCol>
              </a:tblGrid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038306"/>
                  </a:ext>
                </a:extLst>
              </a:tr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T ::= 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337996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3AE2480-D270-6F64-29B6-63FA2A7E6C33}"/>
              </a:ext>
            </a:extLst>
          </p:cNvPr>
          <p:cNvGraphicFramePr>
            <a:graphicFrameLocks noGrp="1"/>
          </p:cNvGraphicFramePr>
          <p:nvPr/>
        </p:nvGraphicFramePr>
        <p:xfrm>
          <a:off x="8001550" y="3569336"/>
          <a:ext cx="3022232" cy="731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55558">
                  <a:extLst>
                    <a:ext uri="{9D8B030D-6E8A-4147-A177-3AD203B41FA5}">
                      <a16:colId xmlns:a16="http://schemas.microsoft.com/office/drawing/2014/main" val="2862667181"/>
                    </a:ext>
                  </a:extLst>
                </a:gridCol>
                <a:gridCol w="755558">
                  <a:extLst>
                    <a:ext uri="{9D8B030D-6E8A-4147-A177-3AD203B41FA5}">
                      <a16:colId xmlns:a16="http://schemas.microsoft.com/office/drawing/2014/main" val="505154357"/>
                    </a:ext>
                  </a:extLst>
                </a:gridCol>
                <a:gridCol w="755558">
                  <a:extLst>
                    <a:ext uri="{9D8B030D-6E8A-4147-A177-3AD203B41FA5}">
                      <a16:colId xmlns:a16="http://schemas.microsoft.com/office/drawing/2014/main" val="3221658652"/>
                    </a:ext>
                  </a:extLst>
                </a:gridCol>
                <a:gridCol w="755558">
                  <a:extLst>
                    <a:ext uri="{9D8B030D-6E8A-4147-A177-3AD203B41FA5}">
                      <a16:colId xmlns:a16="http://schemas.microsoft.com/office/drawing/2014/main" val="1374701528"/>
                    </a:ext>
                  </a:extLst>
                </a:gridCol>
              </a:tblGrid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13861"/>
                  </a:ext>
                </a:extLst>
              </a:tr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456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93784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4DC40-E8B7-F832-A1D2-6C096F739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371A5F5-F9E8-DD6F-C7E0-77C4B31D9522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08564E-375B-8DA8-6D65-D50D79C97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Consider the input w: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65DC6-B98F-8BCB-1D98-9EFC51014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2770" y="1825625"/>
            <a:ext cx="98210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w= a + b * c $</a:t>
            </a: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 err="1">
                <a:ea typeface="MS Mincho" panose="02020609040205080304" pitchFamily="49" charset="-128"/>
              </a:rPr>
              <a:t>StateStack</a:t>
            </a:r>
            <a:r>
              <a:rPr lang="en-US" sz="3600" dirty="0">
                <a:ea typeface="MS Mincho" panose="02020609040205080304" pitchFamily="49" charset="-128"/>
              </a:rPr>
              <a:t>= { 2, 0 }</a:t>
            </a:r>
          </a:p>
          <a:p>
            <a:pPr marL="0" indent="0">
              <a:buNone/>
            </a:pPr>
            <a:r>
              <a:rPr lang="en-US" sz="3600" dirty="0" err="1">
                <a:ea typeface="MS Mincho" panose="02020609040205080304" pitchFamily="49" charset="-128"/>
              </a:rPr>
              <a:t>SymbolStack</a:t>
            </a:r>
            <a:r>
              <a:rPr lang="en-US" sz="3600" dirty="0">
                <a:ea typeface="MS Mincho" panose="02020609040205080304" pitchFamily="49" charset="-128"/>
              </a:rPr>
              <a:t>= { T }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-&gt; r2 (Reduction on Prod 2)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( pop once on both, push E, push new state 1 )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BFCB7-0776-A7D1-9424-4F9EF5E1A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3E9769-ABA7-ADC9-800D-4DDFB757CD9D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489BF6D-B6DA-9864-657E-408BC6B4F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56E038-20DC-24A4-1CE9-6880C7FD8D6B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EDA04A-7666-C4C0-EC29-613947599E95}"/>
              </a:ext>
            </a:extLst>
          </p:cNvPr>
          <p:cNvSpPr txBox="1"/>
          <p:nvPr/>
        </p:nvSpPr>
        <p:spPr>
          <a:xfrm>
            <a:off x="173544" y="588082"/>
            <a:ext cx="24246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 ::= 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+</a:t>
            </a:r>
            <a:r>
              <a:rPr lang="en-US" sz="2400" dirty="0"/>
              <a:t> T</a:t>
            </a:r>
          </a:p>
          <a:p>
            <a:r>
              <a:rPr lang="en-US" sz="2400" dirty="0"/>
              <a:t>E ::= T</a:t>
            </a:r>
          </a:p>
          <a:p>
            <a:r>
              <a:rPr lang="en-US" sz="2400" dirty="0"/>
              <a:t>T ::= T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*</a:t>
            </a:r>
            <a:r>
              <a:rPr lang="en-US" sz="2400" dirty="0"/>
              <a:t> F</a:t>
            </a:r>
          </a:p>
          <a:p>
            <a:r>
              <a:rPr lang="en-US" sz="2400" dirty="0"/>
              <a:t>T ::= F</a:t>
            </a:r>
          </a:p>
          <a:p>
            <a:r>
              <a:rPr lang="en-US" sz="2400" dirty="0"/>
              <a:t>F ::=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(</a:t>
            </a:r>
            <a:r>
              <a:rPr lang="en-US" sz="2400" dirty="0"/>
              <a:t> 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)</a:t>
            </a:r>
          </a:p>
          <a:p>
            <a:r>
              <a:rPr lang="en-US" sz="2400" dirty="0"/>
              <a:t>F ::=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id</a:t>
            </a:r>
          </a:p>
          <a:p>
            <a:endParaRPr lang="en-US" sz="24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A2AFD5F-0BF0-B4B1-814C-25D40BE811AC}"/>
              </a:ext>
            </a:extLst>
          </p:cNvPr>
          <p:cNvSpPr/>
          <p:nvPr/>
        </p:nvSpPr>
        <p:spPr>
          <a:xfrm>
            <a:off x="2551914" y="1785862"/>
            <a:ext cx="309186" cy="664385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8B56CDC-D551-C618-408B-5341F47C9E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9011"/>
              </p:ext>
            </p:extLst>
          </p:nvPr>
        </p:nvGraphicFramePr>
        <p:xfrm>
          <a:off x="6186453" y="1825625"/>
          <a:ext cx="508237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054">
                  <a:extLst>
                    <a:ext uri="{9D8B030D-6E8A-4147-A177-3AD203B41FA5}">
                      <a16:colId xmlns:a16="http://schemas.microsoft.com/office/drawing/2014/main" val="3963139826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603266142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2717464720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798339810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2094364099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532610022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1692376016"/>
                    </a:ext>
                  </a:extLst>
                </a:gridCol>
              </a:tblGrid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580000"/>
                  </a:ext>
                </a:extLst>
              </a:tr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53429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6DA2A84-0DE7-DB15-04B2-56AF60D592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264103"/>
              </p:ext>
            </p:extLst>
          </p:nvPr>
        </p:nvGraphicFramePr>
        <p:xfrm>
          <a:off x="8366102" y="2697480"/>
          <a:ext cx="2293128" cy="731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47200">
                  <a:extLst>
                    <a:ext uri="{9D8B030D-6E8A-4147-A177-3AD203B41FA5}">
                      <a16:colId xmlns:a16="http://schemas.microsoft.com/office/drawing/2014/main" val="915711906"/>
                    </a:ext>
                  </a:extLst>
                </a:gridCol>
                <a:gridCol w="1545928">
                  <a:extLst>
                    <a:ext uri="{9D8B030D-6E8A-4147-A177-3AD203B41FA5}">
                      <a16:colId xmlns:a16="http://schemas.microsoft.com/office/drawing/2014/main" val="1684178339"/>
                    </a:ext>
                  </a:extLst>
                </a:gridCol>
              </a:tblGrid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038306"/>
                  </a:ext>
                </a:extLst>
              </a:tr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E ::= 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337996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4A6711B-F28A-31AB-CD26-A542778D2052}"/>
              </a:ext>
            </a:extLst>
          </p:cNvPr>
          <p:cNvGraphicFramePr>
            <a:graphicFrameLocks noGrp="1"/>
          </p:cNvGraphicFramePr>
          <p:nvPr/>
        </p:nvGraphicFramePr>
        <p:xfrm>
          <a:off x="8001550" y="3569336"/>
          <a:ext cx="3022232" cy="731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55558">
                  <a:extLst>
                    <a:ext uri="{9D8B030D-6E8A-4147-A177-3AD203B41FA5}">
                      <a16:colId xmlns:a16="http://schemas.microsoft.com/office/drawing/2014/main" val="2862667181"/>
                    </a:ext>
                  </a:extLst>
                </a:gridCol>
                <a:gridCol w="755558">
                  <a:extLst>
                    <a:ext uri="{9D8B030D-6E8A-4147-A177-3AD203B41FA5}">
                      <a16:colId xmlns:a16="http://schemas.microsoft.com/office/drawing/2014/main" val="505154357"/>
                    </a:ext>
                  </a:extLst>
                </a:gridCol>
                <a:gridCol w="755558">
                  <a:extLst>
                    <a:ext uri="{9D8B030D-6E8A-4147-A177-3AD203B41FA5}">
                      <a16:colId xmlns:a16="http://schemas.microsoft.com/office/drawing/2014/main" val="3221658652"/>
                    </a:ext>
                  </a:extLst>
                </a:gridCol>
                <a:gridCol w="755558">
                  <a:extLst>
                    <a:ext uri="{9D8B030D-6E8A-4147-A177-3AD203B41FA5}">
                      <a16:colId xmlns:a16="http://schemas.microsoft.com/office/drawing/2014/main" val="1374701528"/>
                    </a:ext>
                  </a:extLst>
                </a:gridCol>
              </a:tblGrid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13861"/>
                  </a:ext>
                </a:extLst>
              </a:tr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456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89695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F738C-8B4B-0896-AD4A-0465BC043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4B9B9AB-2700-20EC-32DB-CD6CED37D193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F2CE2F-04FB-EF3D-4479-EF64D339A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Consider the input w: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A5E7D-0752-18D3-C923-36EF65AE7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2770" y="1825625"/>
            <a:ext cx="98210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w= a + b * c $</a:t>
            </a: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 err="1">
                <a:ea typeface="MS Mincho" panose="02020609040205080304" pitchFamily="49" charset="-128"/>
              </a:rPr>
              <a:t>StateStack</a:t>
            </a:r>
            <a:r>
              <a:rPr lang="en-US" sz="3600" dirty="0">
                <a:ea typeface="MS Mincho" panose="02020609040205080304" pitchFamily="49" charset="-128"/>
              </a:rPr>
              <a:t>= { 1, 0 }</a:t>
            </a:r>
          </a:p>
          <a:p>
            <a:pPr marL="0" indent="0">
              <a:buNone/>
            </a:pPr>
            <a:r>
              <a:rPr lang="en-US" sz="3600" dirty="0" err="1">
                <a:ea typeface="MS Mincho" panose="02020609040205080304" pitchFamily="49" charset="-128"/>
              </a:rPr>
              <a:t>SymbolStack</a:t>
            </a:r>
            <a:r>
              <a:rPr lang="en-US" sz="3600" dirty="0">
                <a:ea typeface="MS Mincho" panose="02020609040205080304" pitchFamily="49" charset="-128"/>
              </a:rPr>
              <a:t>= { E }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-&gt; s6 (Shift, next state 6)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( push ‘+’, read next input, push state 6)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E4032F-4D31-74B1-341A-E0D7786CA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9E55358-B4C3-C2C8-8872-C7262111734E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05DD0C1-68FA-6587-1C9C-852D36096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22F702-F2D1-AF47-729D-BC6DE6AED58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55D767-C450-2F9E-8CAC-AD4F4AF5557E}"/>
              </a:ext>
            </a:extLst>
          </p:cNvPr>
          <p:cNvSpPr txBox="1"/>
          <p:nvPr/>
        </p:nvSpPr>
        <p:spPr>
          <a:xfrm>
            <a:off x="173544" y="588082"/>
            <a:ext cx="24246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 ::= 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+</a:t>
            </a:r>
            <a:r>
              <a:rPr lang="en-US" sz="2400" dirty="0"/>
              <a:t> T</a:t>
            </a:r>
          </a:p>
          <a:p>
            <a:r>
              <a:rPr lang="en-US" sz="2400" dirty="0"/>
              <a:t>E ::= T</a:t>
            </a:r>
          </a:p>
          <a:p>
            <a:r>
              <a:rPr lang="en-US" sz="2400" dirty="0"/>
              <a:t>T ::= T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*</a:t>
            </a:r>
            <a:r>
              <a:rPr lang="en-US" sz="2400" dirty="0"/>
              <a:t> F</a:t>
            </a:r>
          </a:p>
          <a:p>
            <a:r>
              <a:rPr lang="en-US" sz="2400" dirty="0"/>
              <a:t>T ::= F</a:t>
            </a:r>
          </a:p>
          <a:p>
            <a:r>
              <a:rPr lang="en-US" sz="2400" dirty="0"/>
              <a:t>F ::=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(</a:t>
            </a:r>
            <a:r>
              <a:rPr lang="en-US" sz="2400" dirty="0"/>
              <a:t> 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)</a:t>
            </a:r>
          </a:p>
          <a:p>
            <a:r>
              <a:rPr lang="en-US" sz="2400" dirty="0"/>
              <a:t>F ::=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id</a:t>
            </a:r>
          </a:p>
          <a:p>
            <a:endParaRPr lang="en-US" sz="24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87FE6FC-EEA9-C0A9-669A-38346BF0A2B9}"/>
              </a:ext>
            </a:extLst>
          </p:cNvPr>
          <p:cNvSpPr/>
          <p:nvPr/>
        </p:nvSpPr>
        <p:spPr>
          <a:xfrm>
            <a:off x="2551914" y="1785862"/>
            <a:ext cx="309186" cy="664385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26B3BCF-851D-566D-CB9D-06A8DC14E4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794318"/>
              </p:ext>
            </p:extLst>
          </p:nvPr>
        </p:nvGraphicFramePr>
        <p:xfrm>
          <a:off x="6186453" y="1825625"/>
          <a:ext cx="508237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054">
                  <a:extLst>
                    <a:ext uri="{9D8B030D-6E8A-4147-A177-3AD203B41FA5}">
                      <a16:colId xmlns:a16="http://schemas.microsoft.com/office/drawing/2014/main" val="3963139826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603266142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2717464720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798339810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2094364099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532610022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1692376016"/>
                    </a:ext>
                  </a:extLst>
                </a:gridCol>
              </a:tblGrid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580000"/>
                  </a:ext>
                </a:extLst>
              </a:tr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534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049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E09B8-1EF2-2A13-3CFD-E3F93265E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A75450-E76C-123D-3608-D78475D7DE79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CD91F7-E1C7-81E3-D066-F0F621E28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Monday, Tuesday (2/12-2/13) Wellness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A04D-8FE2-59D5-376E-4B055C096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No office hours, we will be busy working on wellness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0288ED-784D-4A37-B560-8DE1CD733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8407C2-2109-CE2E-5249-4801F35F5B74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30127CC-15AA-BF46-B38B-39A3B1F76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440276-7DDA-91BF-BCF6-8455283DE041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5716433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87DD1E-82A5-2196-4C2B-0EA228133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0A9114-8F27-6F45-79C4-5A6D68941184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7AACDE-4383-C4CF-4C04-FA4618DDF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Consider the input w: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C951F-96CF-9B08-109E-D8FC1FCB8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2770" y="1825625"/>
            <a:ext cx="98210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w= a + b * c $</a:t>
            </a: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 err="1">
                <a:ea typeface="MS Mincho" panose="02020609040205080304" pitchFamily="49" charset="-128"/>
              </a:rPr>
              <a:t>StateStack</a:t>
            </a:r>
            <a:r>
              <a:rPr lang="en-US" sz="3600" dirty="0">
                <a:ea typeface="MS Mincho" panose="02020609040205080304" pitchFamily="49" charset="-128"/>
              </a:rPr>
              <a:t>= { 6, 1, 0 }</a:t>
            </a:r>
          </a:p>
          <a:p>
            <a:pPr marL="0" indent="0">
              <a:buNone/>
            </a:pPr>
            <a:r>
              <a:rPr lang="en-US" sz="3600" dirty="0" err="1">
                <a:ea typeface="MS Mincho" panose="02020609040205080304" pitchFamily="49" charset="-128"/>
              </a:rPr>
              <a:t>SymbolStack</a:t>
            </a:r>
            <a:r>
              <a:rPr lang="en-US" sz="3600" dirty="0">
                <a:ea typeface="MS Mincho" panose="02020609040205080304" pitchFamily="49" charset="-128"/>
              </a:rPr>
              <a:t>= { +, E }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-&gt; s5 (Shift, next state 5)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( push ‘id’, read next input, push state 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BCCB0-454B-3F63-EDA5-55E4379B7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A067AF1-A094-185D-8E76-AEB9311E05E5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3E508C0-5440-130B-C18C-92977E136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F0FF35-82D7-2977-AF51-F06D6E96EEBA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D9F7F9-49AD-19C7-8A7C-B4F380591EE6}"/>
              </a:ext>
            </a:extLst>
          </p:cNvPr>
          <p:cNvSpPr txBox="1"/>
          <p:nvPr/>
        </p:nvSpPr>
        <p:spPr>
          <a:xfrm>
            <a:off x="173544" y="588082"/>
            <a:ext cx="24246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 ::= 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+</a:t>
            </a:r>
            <a:r>
              <a:rPr lang="en-US" sz="2400" dirty="0"/>
              <a:t> T</a:t>
            </a:r>
          </a:p>
          <a:p>
            <a:r>
              <a:rPr lang="en-US" sz="2400" dirty="0"/>
              <a:t>E ::= T</a:t>
            </a:r>
          </a:p>
          <a:p>
            <a:r>
              <a:rPr lang="en-US" sz="2400" dirty="0"/>
              <a:t>T ::= T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*</a:t>
            </a:r>
            <a:r>
              <a:rPr lang="en-US" sz="2400" dirty="0"/>
              <a:t> F</a:t>
            </a:r>
          </a:p>
          <a:p>
            <a:r>
              <a:rPr lang="en-US" sz="2400" dirty="0"/>
              <a:t>T ::= F</a:t>
            </a:r>
          </a:p>
          <a:p>
            <a:r>
              <a:rPr lang="en-US" sz="2400" dirty="0"/>
              <a:t>F ::=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(</a:t>
            </a:r>
            <a:r>
              <a:rPr lang="en-US" sz="2400" dirty="0"/>
              <a:t> 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)</a:t>
            </a:r>
          </a:p>
          <a:p>
            <a:r>
              <a:rPr lang="en-US" sz="2400" dirty="0"/>
              <a:t>F ::=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id</a:t>
            </a:r>
          </a:p>
          <a:p>
            <a:endParaRPr lang="en-US" sz="24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FDAB61B-0526-7AD0-6839-BBC398A04218}"/>
              </a:ext>
            </a:extLst>
          </p:cNvPr>
          <p:cNvSpPr/>
          <p:nvPr/>
        </p:nvSpPr>
        <p:spPr>
          <a:xfrm>
            <a:off x="2893992" y="1785862"/>
            <a:ext cx="309186" cy="664385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53726F2-68D3-923A-10DC-FA2B574D51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335922"/>
              </p:ext>
            </p:extLst>
          </p:nvPr>
        </p:nvGraphicFramePr>
        <p:xfrm>
          <a:off x="6186453" y="1825625"/>
          <a:ext cx="508237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054">
                  <a:extLst>
                    <a:ext uri="{9D8B030D-6E8A-4147-A177-3AD203B41FA5}">
                      <a16:colId xmlns:a16="http://schemas.microsoft.com/office/drawing/2014/main" val="3963139826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603266142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2717464720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798339810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2094364099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532610022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1692376016"/>
                    </a:ext>
                  </a:extLst>
                </a:gridCol>
              </a:tblGrid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580000"/>
                  </a:ext>
                </a:extLst>
              </a:tr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534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19681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BFF34-4D55-62EA-EF43-10EDD8F99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32A6F82-32D0-A3E1-5FFA-02DBEDA99447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A8FD14-1EA3-1541-16F5-DF23A5D8E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Consider the input w: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858CA-470F-2015-74EC-7FD93EE4A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2770" y="1825625"/>
            <a:ext cx="98210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w= a + b * c $</a:t>
            </a: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 err="1">
                <a:ea typeface="MS Mincho" panose="02020609040205080304" pitchFamily="49" charset="-128"/>
              </a:rPr>
              <a:t>StateStack</a:t>
            </a:r>
            <a:r>
              <a:rPr lang="en-US" sz="3600" dirty="0">
                <a:ea typeface="MS Mincho" panose="02020609040205080304" pitchFamily="49" charset="-128"/>
              </a:rPr>
              <a:t>= { 5, 6, 1, 0 }</a:t>
            </a:r>
          </a:p>
          <a:p>
            <a:pPr marL="0" indent="0">
              <a:buNone/>
            </a:pPr>
            <a:r>
              <a:rPr lang="en-US" sz="3600" dirty="0" err="1">
                <a:ea typeface="MS Mincho" panose="02020609040205080304" pitchFamily="49" charset="-128"/>
              </a:rPr>
              <a:t>SymbolStack</a:t>
            </a:r>
            <a:r>
              <a:rPr lang="en-US" sz="3600" dirty="0">
                <a:ea typeface="MS Mincho" panose="02020609040205080304" pitchFamily="49" charset="-128"/>
              </a:rPr>
              <a:t>= { id, +, E }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-&gt; r6 (Reduction on Prod 6)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( pop one from both stacks, push F, push 3 )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DA1E1-50A7-BE83-29E1-ED0DE5AF0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E05B3F3-5595-D713-403D-F8B5AD03D2D5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A165CE2-7FC1-9F99-4B5D-675DAC490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EBC85E-5A61-99DE-04AD-A19438BC1A0F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6DD31B-D59B-29A1-46ED-5AB21E6C6AFE}"/>
              </a:ext>
            </a:extLst>
          </p:cNvPr>
          <p:cNvSpPr txBox="1"/>
          <p:nvPr/>
        </p:nvSpPr>
        <p:spPr>
          <a:xfrm>
            <a:off x="173544" y="588082"/>
            <a:ext cx="24246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 ::= 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+</a:t>
            </a:r>
            <a:r>
              <a:rPr lang="en-US" sz="2400" dirty="0"/>
              <a:t> T</a:t>
            </a:r>
          </a:p>
          <a:p>
            <a:r>
              <a:rPr lang="en-US" sz="2400" dirty="0"/>
              <a:t>E ::= T</a:t>
            </a:r>
          </a:p>
          <a:p>
            <a:r>
              <a:rPr lang="en-US" sz="2400" dirty="0"/>
              <a:t>T ::= T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*</a:t>
            </a:r>
            <a:r>
              <a:rPr lang="en-US" sz="2400" dirty="0"/>
              <a:t> F</a:t>
            </a:r>
          </a:p>
          <a:p>
            <a:r>
              <a:rPr lang="en-US" sz="2400" dirty="0"/>
              <a:t>T ::= F</a:t>
            </a:r>
          </a:p>
          <a:p>
            <a:r>
              <a:rPr lang="en-US" sz="2400" dirty="0"/>
              <a:t>F ::=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(</a:t>
            </a:r>
            <a:r>
              <a:rPr lang="en-US" sz="2400" dirty="0"/>
              <a:t> 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)</a:t>
            </a:r>
          </a:p>
          <a:p>
            <a:r>
              <a:rPr lang="en-US" sz="2400" dirty="0"/>
              <a:t>F ::=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id</a:t>
            </a:r>
          </a:p>
          <a:p>
            <a:endParaRPr lang="en-US" sz="24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42E4D03-CB76-6CD8-85A1-ED5A6F39933E}"/>
              </a:ext>
            </a:extLst>
          </p:cNvPr>
          <p:cNvSpPr/>
          <p:nvPr/>
        </p:nvSpPr>
        <p:spPr>
          <a:xfrm>
            <a:off x="3236069" y="1760883"/>
            <a:ext cx="309186" cy="664385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1113FAC-623B-72E9-A4A1-CF5539A20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243521"/>
              </p:ext>
            </p:extLst>
          </p:nvPr>
        </p:nvGraphicFramePr>
        <p:xfrm>
          <a:off x="6186453" y="1825625"/>
          <a:ext cx="508237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054">
                  <a:extLst>
                    <a:ext uri="{9D8B030D-6E8A-4147-A177-3AD203B41FA5}">
                      <a16:colId xmlns:a16="http://schemas.microsoft.com/office/drawing/2014/main" val="3963139826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603266142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2717464720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798339810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2094364099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532610022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1692376016"/>
                    </a:ext>
                  </a:extLst>
                </a:gridCol>
              </a:tblGrid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580000"/>
                  </a:ext>
                </a:extLst>
              </a:tr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53429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EF05931-577C-B765-635F-DE03516443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575346"/>
              </p:ext>
            </p:extLst>
          </p:nvPr>
        </p:nvGraphicFramePr>
        <p:xfrm>
          <a:off x="8366102" y="2697480"/>
          <a:ext cx="2293128" cy="731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47200">
                  <a:extLst>
                    <a:ext uri="{9D8B030D-6E8A-4147-A177-3AD203B41FA5}">
                      <a16:colId xmlns:a16="http://schemas.microsoft.com/office/drawing/2014/main" val="915711906"/>
                    </a:ext>
                  </a:extLst>
                </a:gridCol>
                <a:gridCol w="1545928">
                  <a:extLst>
                    <a:ext uri="{9D8B030D-6E8A-4147-A177-3AD203B41FA5}">
                      <a16:colId xmlns:a16="http://schemas.microsoft.com/office/drawing/2014/main" val="1684178339"/>
                    </a:ext>
                  </a:extLst>
                </a:gridCol>
              </a:tblGrid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038306"/>
                  </a:ext>
                </a:extLst>
              </a:tr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F ::=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337996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9E855D4-2B3F-765A-B129-7643F9A2E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50790"/>
              </p:ext>
            </p:extLst>
          </p:nvPr>
        </p:nvGraphicFramePr>
        <p:xfrm>
          <a:off x="8001550" y="3569336"/>
          <a:ext cx="3022232" cy="731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55558">
                  <a:extLst>
                    <a:ext uri="{9D8B030D-6E8A-4147-A177-3AD203B41FA5}">
                      <a16:colId xmlns:a16="http://schemas.microsoft.com/office/drawing/2014/main" val="2862667181"/>
                    </a:ext>
                  </a:extLst>
                </a:gridCol>
                <a:gridCol w="755558">
                  <a:extLst>
                    <a:ext uri="{9D8B030D-6E8A-4147-A177-3AD203B41FA5}">
                      <a16:colId xmlns:a16="http://schemas.microsoft.com/office/drawing/2014/main" val="505154357"/>
                    </a:ext>
                  </a:extLst>
                </a:gridCol>
                <a:gridCol w="755558">
                  <a:extLst>
                    <a:ext uri="{9D8B030D-6E8A-4147-A177-3AD203B41FA5}">
                      <a16:colId xmlns:a16="http://schemas.microsoft.com/office/drawing/2014/main" val="3221658652"/>
                    </a:ext>
                  </a:extLst>
                </a:gridCol>
                <a:gridCol w="755558">
                  <a:extLst>
                    <a:ext uri="{9D8B030D-6E8A-4147-A177-3AD203B41FA5}">
                      <a16:colId xmlns:a16="http://schemas.microsoft.com/office/drawing/2014/main" val="1374701528"/>
                    </a:ext>
                  </a:extLst>
                </a:gridCol>
              </a:tblGrid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13861"/>
                  </a:ext>
                </a:extLst>
              </a:tr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456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30482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1B53A-741C-DE5D-792D-AF566AF34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2980410-ED65-B076-4029-8F6DFF3F0D85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366C6-E6AB-43B4-AB6F-F08A020D2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Skip ahead a bit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F69B9-E52C-4E9E-5D7D-C85D3E416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(Change the id on the stack to 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7B1E2-302D-8897-BAA6-BCC06227F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06A59C-46AF-40E4-83A7-D71913FECC98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8B1DB67-6981-53BE-7069-6D09E5B6D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5CCE45-1072-2DD0-7FF5-C411C33DF6E2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9862921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6165D1-A2F2-0C64-3B93-840AC412E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3CC3DA-FD3A-B77E-A773-9F34065BB45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5BBF49-E679-E67A-1616-E8370AFFD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Consider the input w: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A2007-E7AD-2BC7-1EA0-3B97B53D7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2770" y="1825625"/>
            <a:ext cx="98210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w= a + b * c $</a:t>
            </a: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 err="1">
                <a:ea typeface="MS Mincho" panose="02020609040205080304" pitchFamily="49" charset="-128"/>
              </a:rPr>
              <a:t>StateStack</a:t>
            </a:r>
            <a:r>
              <a:rPr lang="en-US" sz="3600" dirty="0">
                <a:ea typeface="MS Mincho" panose="02020609040205080304" pitchFamily="49" charset="-128"/>
              </a:rPr>
              <a:t>= { 9, 6, 1, 0 }</a:t>
            </a:r>
          </a:p>
          <a:p>
            <a:pPr marL="0" indent="0">
              <a:buNone/>
            </a:pPr>
            <a:r>
              <a:rPr lang="en-US" sz="3600" dirty="0" err="1">
                <a:ea typeface="MS Mincho" panose="02020609040205080304" pitchFamily="49" charset="-128"/>
              </a:rPr>
              <a:t>SymbolStack</a:t>
            </a:r>
            <a:r>
              <a:rPr lang="en-US" sz="3600" dirty="0">
                <a:ea typeface="MS Mincho" panose="02020609040205080304" pitchFamily="49" charset="-128"/>
              </a:rPr>
              <a:t>= { T, +, E }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-&gt; s7 (Shift, push next state 7)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A36AA0-C050-9D2C-F19C-18FED8722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4160367-E2F9-76DD-CF18-32A0EF3CC1AA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CE89D1F-B428-3C24-9550-2B0008C53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3D3358-58CE-C20E-30C5-06EB5A7C7802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8F876E-1211-82C5-A14D-01F985D3027C}"/>
              </a:ext>
            </a:extLst>
          </p:cNvPr>
          <p:cNvSpPr txBox="1"/>
          <p:nvPr/>
        </p:nvSpPr>
        <p:spPr>
          <a:xfrm>
            <a:off x="173544" y="588082"/>
            <a:ext cx="24246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 ::= 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+</a:t>
            </a:r>
            <a:r>
              <a:rPr lang="en-US" sz="2400" dirty="0"/>
              <a:t> T</a:t>
            </a:r>
          </a:p>
          <a:p>
            <a:r>
              <a:rPr lang="en-US" sz="2400" dirty="0"/>
              <a:t>E ::= T</a:t>
            </a:r>
          </a:p>
          <a:p>
            <a:r>
              <a:rPr lang="en-US" sz="2400" dirty="0"/>
              <a:t>T ::= T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*</a:t>
            </a:r>
            <a:r>
              <a:rPr lang="en-US" sz="2400" dirty="0"/>
              <a:t> F</a:t>
            </a:r>
          </a:p>
          <a:p>
            <a:r>
              <a:rPr lang="en-US" sz="2400" dirty="0"/>
              <a:t>T ::= F</a:t>
            </a:r>
          </a:p>
          <a:p>
            <a:r>
              <a:rPr lang="en-US" sz="2400" dirty="0"/>
              <a:t>F ::=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(</a:t>
            </a:r>
            <a:r>
              <a:rPr lang="en-US" sz="2400" dirty="0"/>
              <a:t> 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)</a:t>
            </a:r>
          </a:p>
          <a:p>
            <a:r>
              <a:rPr lang="en-US" sz="2400" dirty="0"/>
              <a:t>F ::=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id</a:t>
            </a:r>
          </a:p>
          <a:p>
            <a:endParaRPr lang="en-US" sz="24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3EC00F0-205A-1471-74D3-795B96A0B1B9}"/>
              </a:ext>
            </a:extLst>
          </p:cNvPr>
          <p:cNvSpPr/>
          <p:nvPr/>
        </p:nvSpPr>
        <p:spPr>
          <a:xfrm>
            <a:off x="3236069" y="1760883"/>
            <a:ext cx="309186" cy="664385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A1FC443-6844-B360-EFF6-B56DCAFE7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571205"/>
              </p:ext>
            </p:extLst>
          </p:nvPr>
        </p:nvGraphicFramePr>
        <p:xfrm>
          <a:off x="6186453" y="1825625"/>
          <a:ext cx="508237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054">
                  <a:extLst>
                    <a:ext uri="{9D8B030D-6E8A-4147-A177-3AD203B41FA5}">
                      <a16:colId xmlns:a16="http://schemas.microsoft.com/office/drawing/2014/main" val="3963139826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603266142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2717464720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798339810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2094364099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532610022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1692376016"/>
                    </a:ext>
                  </a:extLst>
                </a:gridCol>
              </a:tblGrid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580000"/>
                  </a:ext>
                </a:extLst>
              </a:tr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534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87509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66512-7DBB-64B3-86D0-AE42419FC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3498EBC-B976-FE6A-28B8-7C1EA46B6605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30ABD2-A19D-E2B7-E4B2-691CFF199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Consider the input w: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0A39F-DA7C-4889-9014-9CEBC263B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2770" y="1825625"/>
            <a:ext cx="98210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w= a + b * c $</a:t>
            </a: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 err="1">
                <a:ea typeface="MS Mincho" panose="02020609040205080304" pitchFamily="49" charset="-128"/>
              </a:rPr>
              <a:t>StateStack</a:t>
            </a:r>
            <a:r>
              <a:rPr lang="en-US" sz="3600" dirty="0">
                <a:ea typeface="MS Mincho" panose="02020609040205080304" pitchFamily="49" charset="-128"/>
              </a:rPr>
              <a:t>= { 7, 9, 6, 1, 0 }</a:t>
            </a:r>
          </a:p>
          <a:p>
            <a:pPr marL="0" indent="0">
              <a:buNone/>
            </a:pPr>
            <a:r>
              <a:rPr lang="en-US" sz="3600" dirty="0" err="1">
                <a:ea typeface="MS Mincho" panose="02020609040205080304" pitchFamily="49" charset="-128"/>
              </a:rPr>
              <a:t>SymbolStack</a:t>
            </a:r>
            <a:r>
              <a:rPr lang="en-US" sz="3600" dirty="0">
                <a:ea typeface="MS Mincho" panose="02020609040205080304" pitchFamily="49" charset="-128"/>
              </a:rPr>
              <a:t>= { *, T, +, E }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-&gt; s5 (Shift, push next state 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5D13D-6963-DBD7-1B13-CAE239BB4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12540E7-E679-122D-DBE9-61DAA1DAC8E3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B470969-9D18-6E46-72B2-B44120680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05E86B-2447-6A1E-4EA1-E0349C004CA2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383B36-EE82-E983-1BB1-6CCB0AFF93A3}"/>
              </a:ext>
            </a:extLst>
          </p:cNvPr>
          <p:cNvSpPr txBox="1"/>
          <p:nvPr/>
        </p:nvSpPr>
        <p:spPr>
          <a:xfrm>
            <a:off x="173544" y="588082"/>
            <a:ext cx="24246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 ::= 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+</a:t>
            </a:r>
            <a:r>
              <a:rPr lang="en-US" sz="2400" dirty="0"/>
              <a:t> T</a:t>
            </a:r>
          </a:p>
          <a:p>
            <a:r>
              <a:rPr lang="en-US" sz="2400" dirty="0"/>
              <a:t>E ::= T</a:t>
            </a:r>
          </a:p>
          <a:p>
            <a:r>
              <a:rPr lang="en-US" sz="2400" dirty="0"/>
              <a:t>T ::= T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*</a:t>
            </a:r>
            <a:r>
              <a:rPr lang="en-US" sz="2400" dirty="0"/>
              <a:t> F</a:t>
            </a:r>
          </a:p>
          <a:p>
            <a:r>
              <a:rPr lang="en-US" sz="2400" dirty="0"/>
              <a:t>T ::= F</a:t>
            </a:r>
          </a:p>
          <a:p>
            <a:r>
              <a:rPr lang="en-US" sz="2400" dirty="0"/>
              <a:t>F ::=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(</a:t>
            </a:r>
            <a:r>
              <a:rPr lang="en-US" sz="2400" dirty="0"/>
              <a:t> 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)</a:t>
            </a:r>
          </a:p>
          <a:p>
            <a:r>
              <a:rPr lang="en-US" sz="2400" dirty="0"/>
              <a:t>F ::=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id</a:t>
            </a:r>
          </a:p>
          <a:p>
            <a:endParaRPr lang="en-US" sz="24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FACE805-C61C-812F-E0B2-40A2E7C06519}"/>
              </a:ext>
            </a:extLst>
          </p:cNvPr>
          <p:cNvSpPr/>
          <p:nvPr/>
        </p:nvSpPr>
        <p:spPr>
          <a:xfrm>
            <a:off x="3545254" y="1760883"/>
            <a:ext cx="309186" cy="664385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B5F0DDA-3A6D-602F-6E9A-386C4A2D1C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658603"/>
              </p:ext>
            </p:extLst>
          </p:nvPr>
        </p:nvGraphicFramePr>
        <p:xfrm>
          <a:off x="6186453" y="1825625"/>
          <a:ext cx="508237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054">
                  <a:extLst>
                    <a:ext uri="{9D8B030D-6E8A-4147-A177-3AD203B41FA5}">
                      <a16:colId xmlns:a16="http://schemas.microsoft.com/office/drawing/2014/main" val="3963139826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603266142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2717464720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798339810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2094364099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532610022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1692376016"/>
                    </a:ext>
                  </a:extLst>
                </a:gridCol>
              </a:tblGrid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580000"/>
                  </a:ext>
                </a:extLst>
              </a:tr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534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8267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2A990-720C-88E0-A548-DF5FBB2D5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DFECFA-7840-40C5-99E3-7177ECADB0BF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AE3549-C3B6-2E1C-9597-FF594BBF1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Consider the input w: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98225-F7CD-FFBE-C272-5A082F705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2770" y="1825625"/>
            <a:ext cx="98210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w= a + b * c $</a:t>
            </a: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 err="1">
                <a:ea typeface="MS Mincho" panose="02020609040205080304" pitchFamily="49" charset="-128"/>
              </a:rPr>
              <a:t>StateStack</a:t>
            </a:r>
            <a:r>
              <a:rPr lang="en-US" sz="3600" dirty="0">
                <a:ea typeface="MS Mincho" panose="02020609040205080304" pitchFamily="49" charset="-128"/>
              </a:rPr>
              <a:t>= { 5, 7, 9, 6, 1, 0 }</a:t>
            </a:r>
          </a:p>
          <a:p>
            <a:pPr marL="0" indent="0">
              <a:buNone/>
            </a:pPr>
            <a:r>
              <a:rPr lang="en-US" sz="3600" dirty="0" err="1">
                <a:ea typeface="MS Mincho" panose="02020609040205080304" pitchFamily="49" charset="-128"/>
              </a:rPr>
              <a:t>SymbolStack</a:t>
            </a:r>
            <a:r>
              <a:rPr lang="en-US" sz="3600" dirty="0">
                <a:ea typeface="MS Mincho" panose="02020609040205080304" pitchFamily="49" charset="-128"/>
              </a:rPr>
              <a:t>= { id, *, T, +, E }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-&gt; r6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29F7A4-8B12-7E40-80EE-DB871B71F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EF87E08-6A35-0E17-A102-82E27B653C53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9175ADD-F948-6D5A-467A-C9C1A6CCE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5A1426-AE21-82A0-849D-A0DCA2981A80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961B39-A236-56D7-B32B-76343D2B6877}"/>
              </a:ext>
            </a:extLst>
          </p:cNvPr>
          <p:cNvSpPr txBox="1"/>
          <p:nvPr/>
        </p:nvSpPr>
        <p:spPr>
          <a:xfrm>
            <a:off x="173544" y="588082"/>
            <a:ext cx="24246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 ::= 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+</a:t>
            </a:r>
            <a:r>
              <a:rPr lang="en-US" sz="2400" dirty="0"/>
              <a:t> T</a:t>
            </a:r>
          </a:p>
          <a:p>
            <a:r>
              <a:rPr lang="en-US" sz="2400" dirty="0"/>
              <a:t>E ::= T</a:t>
            </a:r>
          </a:p>
          <a:p>
            <a:r>
              <a:rPr lang="en-US" sz="2400" dirty="0"/>
              <a:t>T ::= T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*</a:t>
            </a:r>
            <a:r>
              <a:rPr lang="en-US" sz="2400" dirty="0"/>
              <a:t> F</a:t>
            </a:r>
          </a:p>
          <a:p>
            <a:r>
              <a:rPr lang="en-US" sz="2400" dirty="0"/>
              <a:t>T ::= F</a:t>
            </a:r>
          </a:p>
          <a:p>
            <a:r>
              <a:rPr lang="en-US" sz="2400" dirty="0"/>
              <a:t>F ::=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(</a:t>
            </a:r>
            <a:r>
              <a:rPr lang="en-US" sz="2400" dirty="0"/>
              <a:t> 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)</a:t>
            </a:r>
          </a:p>
          <a:p>
            <a:r>
              <a:rPr lang="en-US" sz="2400" dirty="0"/>
              <a:t>F ::=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id</a:t>
            </a:r>
          </a:p>
          <a:p>
            <a:endParaRPr lang="en-US" sz="24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AE85C19-69E6-613C-1639-3EBDBB190150}"/>
              </a:ext>
            </a:extLst>
          </p:cNvPr>
          <p:cNvSpPr/>
          <p:nvPr/>
        </p:nvSpPr>
        <p:spPr>
          <a:xfrm>
            <a:off x="3882521" y="1760883"/>
            <a:ext cx="309186" cy="664385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5D3308D-4B77-8874-C0D2-B6DC29BA4F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071950"/>
              </p:ext>
            </p:extLst>
          </p:nvPr>
        </p:nvGraphicFramePr>
        <p:xfrm>
          <a:off x="6186453" y="1825625"/>
          <a:ext cx="508237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054">
                  <a:extLst>
                    <a:ext uri="{9D8B030D-6E8A-4147-A177-3AD203B41FA5}">
                      <a16:colId xmlns:a16="http://schemas.microsoft.com/office/drawing/2014/main" val="3963139826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603266142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2717464720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798339810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2094364099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532610022"/>
                    </a:ext>
                  </a:extLst>
                </a:gridCol>
                <a:gridCol w="726054">
                  <a:extLst>
                    <a:ext uri="{9D8B030D-6E8A-4147-A177-3AD203B41FA5}">
                      <a16:colId xmlns:a16="http://schemas.microsoft.com/office/drawing/2014/main" val="1692376016"/>
                    </a:ext>
                  </a:extLst>
                </a:gridCol>
              </a:tblGrid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580000"/>
                  </a:ext>
                </a:extLst>
              </a:tr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53429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E57BC25-6132-730A-B4C4-F78CC41F1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64010"/>
              </p:ext>
            </p:extLst>
          </p:nvPr>
        </p:nvGraphicFramePr>
        <p:xfrm>
          <a:off x="8366102" y="2697480"/>
          <a:ext cx="2293128" cy="731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47200">
                  <a:extLst>
                    <a:ext uri="{9D8B030D-6E8A-4147-A177-3AD203B41FA5}">
                      <a16:colId xmlns:a16="http://schemas.microsoft.com/office/drawing/2014/main" val="915711906"/>
                    </a:ext>
                  </a:extLst>
                </a:gridCol>
                <a:gridCol w="1545928">
                  <a:extLst>
                    <a:ext uri="{9D8B030D-6E8A-4147-A177-3AD203B41FA5}">
                      <a16:colId xmlns:a16="http://schemas.microsoft.com/office/drawing/2014/main" val="1684178339"/>
                    </a:ext>
                  </a:extLst>
                </a:gridCol>
              </a:tblGrid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038306"/>
                  </a:ext>
                </a:extLst>
              </a:tr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F ::=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337996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B56C878-3B16-5E69-AC99-07323F73C3BB}"/>
              </a:ext>
            </a:extLst>
          </p:cNvPr>
          <p:cNvGraphicFramePr>
            <a:graphicFrameLocks noGrp="1"/>
          </p:cNvGraphicFramePr>
          <p:nvPr/>
        </p:nvGraphicFramePr>
        <p:xfrm>
          <a:off x="8001550" y="3569336"/>
          <a:ext cx="3022232" cy="731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55558">
                  <a:extLst>
                    <a:ext uri="{9D8B030D-6E8A-4147-A177-3AD203B41FA5}">
                      <a16:colId xmlns:a16="http://schemas.microsoft.com/office/drawing/2014/main" val="2862667181"/>
                    </a:ext>
                  </a:extLst>
                </a:gridCol>
                <a:gridCol w="755558">
                  <a:extLst>
                    <a:ext uri="{9D8B030D-6E8A-4147-A177-3AD203B41FA5}">
                      <a16:colId xmlns:a16="http://schemas.microsoft.com/office/drawing/2014/main" val="505154357"/>
                    </a:ext>
                  </a:extLst>
                </a:gridCol>
                <a:gridCol w="755558">
                  <a:extLst>
                    <a:ext uri="{9D8B030D-6E8A-4147-A177-3AD203B41FA5}">
                      <a16:colId xmlns:a16="http://schemas.microsoft.com/office/drawing/2014/main" val="3221658652"/>
                    </a:ext>
                  </a:extLst>
                </a:gridCol>
                <a:gridCol w="755558">
                  <a:extLst>
                    <a:ext uri="{9D8B030D-6E8A-4147-A177-3AD203B41FA5}">
                      <a16:colId xmlns:a16="http://schemas.microsoft.com/office/drawing/2014/main" val="1374701528"/>
                    </a:ext>
                  </a:extLst>
                </a:gridCol>
              </a:tblGrid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13861"/>
                  </a:ext>
                </a:extLst>
              </a:tr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456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65925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7FB919-F09B-1A3E-E55F-8A232E33F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195871-523C-30DB-81E4-064FA3C33B0E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AE7C2F-B2B7-A060-949E-AF2D1D242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Remainder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E2486-39F4-5FDE-3436-855084585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2770" y="1825625"/>
            <a:ext cx="98210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w= a + b * c $</a:t>
            </a: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 err="1">
                <a:ea typeface="MS Mincho" panose="02020609040205080304" pitchFamily="49" charset="-128"/>
              </a:rPr>
              <a:t>SymbolStack</a:t>
            </a:r>
            <a:r>
              <a:rPr lang="en-US" sz="3600" dirty="0">
                <a:ea typeface="MS Mincho" panose="02020609040205080304" pitchFamily="49" charset="-128"/>
              </a:rPr>
              <a:t>= { id, *, T, +, E }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What happens next: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sz="3600" dirty="0">
                <a:ea typeface="MS Mincho" panose="02020609040205080304" pitchFamily="49" charset="-128"/>
              </a:rPr>
              <a:t> F * T + E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sz="3600" dirty="0">
                <a:ea typeface="MS Mincho" panose="02020609040205080304" pitchFamily="49" charset="-128"/>
              </a:rPr>
              <a:t> T + E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sz="3600" dirty="0">
                <a:ea typeface="MS Mincho" panose="02020609040205080304" pitchFamily="49" charset="-128"/>
              </a:rPr>
              <a:t> 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62F87-E0F6-1920-FF60-34807A026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4B0C824-A413-FF81-082A-41F788FFC54A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E87BAD5-CBCE-3157-A9F6-2264C4576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A87C92-6DB7-4F87-E565-2AE58AA81FCB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EC4685-CC7C-1D16-6400-102987D80DCF}"/>
              </a:ext>
            </a:extLst>
          </p:cNvPr>
          <p:cNvSpPr txBox="1"/>
          <p:nvPr/>
        </p:nvSpPr>
        <p:spPr>
          <a:xfrm>
            <a:off x="173544" y="588082"/>
            <a:ext cx="24246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 ::= 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+</a:t>
            </a:r>
            <a:r>
              <a:rPr lang="en-US" sz="2400" dirty="0"/>
              <a:t> T</a:t>
            </a:r>
          </a:p>
          <a:p>
            <a:r>
              <a:rPr lang="en-US" sz="2400" dirty="0"/>
              <a:t>E ::= T</a:t>
            </a:r>
          </a:p>
          <a:p>
            <a:r>
              <a:rPr lang="en-US" sz="2400" dirty="0"/>
              <a:t>T ::= T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*</a:t>
            </a:r>
            <a:r>
              <a:rPr lang="en-US" sz="2400" dirty="0"/>
              <a:t> F</a:t>
            </a:r>
          </a:p>
          <a:p>
            <a:r>
              <a:rPr lang="en-US" sz="2400" dirty="0"/>
              <a:t>T ::= F</a:t>
            </a:r>
          </a:p>
          <a:p>
            <a:r>
              <a:rPr lang="en-US" sz="2400" dirty="0"/>
              <a:t>F ::=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(</a:t>
            </a:r>
            <a:r>
              <a:rPr lang="en-US" sz="2400" dirty="0"/>
              <a:t> 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)</a:t>
            </a:r>
          </a:p>
          <a:p>
            <a:r>
              <a:rPr lang="en-US" sz="2400" dirty="0"/>
              <a:t>F ::=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id</a:t>
            </a:r>
          </a:p>
          <a:p>
            <a:endParaRPr lang="en-US" sz="24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DEA2971-FFD7-04EB-11C5-C0E643668244}"/>
              </a:ext>
            </a:extLst>
          </p:cNvPr>
          <p:cNvSpPr/>
          <p:nvPr/>
        </p:nvSpPr>
        <p:spPr>
          <a:xfrm>
            <a:off x="3882521" y="1760883"/>
            <a:ext cx="309186" cy="664385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47FF13-B005-3567-104C-9A5F0AFF6BC0}"/>
              </a:ext>
            </a:extLst>
          </p:cNvPr>
          <p:cNvSpPr txBox="1"/>
          <p:nvPr/>
        </p:nvSpPr>
        <p:spPr>
          <a:xfrm>
            <a:off x="7611228" y="3351309"/>
            <a:ext cx="28026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Skip more of</a:t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>“change id to NT”</a:t>
            </a:r>
          </a:p>
        </p:txBody>
      </p:sp>
    </p:spTree>
    <p:extLst>
      <p:ext uri="{BB962C8B-B14F-4D97-AF65-F5344CB8AC3E}">
        <p14:creationId xmlns:p14="http://schemas.microsoft.com/office/powerpoint/2010/main" val="16937852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C5385-8E58-59D5-A5B5-0BEEAAC23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A5E471A-1453-4AE3-3225-67A3143B674E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FD7238-84BB-CDA3-C943-3DC928A8F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551874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Out-of-precedence-order?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4F49F-EFD5-AFB0-6283-E880C29F9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Consider: w = a * b + c $</a:t>
            </a: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Note how the multiply (higher precedence)</a:t>
            </a:r>
            <a:br>
              <a:rPr lang="en-US" sz="3600" dirty="0">
                <a:ea typeface="MS Mincho" panose="02020609040205080304" pitchFamily="49" charset="-128"/>
              </a:rPr>
            </a:br>
            <a:r>
              <a:rPr lang="en-US" sz="3600" dirty="0">
                <a:ea typeface="MS Mincho" panose="02020609040205080304" pitchFamily="49" charset="-128"/>
              </a:rPr>
              <a:t>will combine into T before the lower</a:t>
            </a:r>
            <a:br>
              <a:rPr lang="en-US" sz="3600" dirty="0">
                <a:ea typeface="MS Mincho" panose="02020609040205080304" pitchFamily="49" charset="-128"/>
              </a:rPr>
            </a:br>
            <a:r>
              <a:rPr lang="en-US" sz="3600" dirty="0">
                <a:ea typeface="MS Mincho" panose="02020609040205080304" pitchFamily="49" charset="-128"/>
              </a:rPr>
              <a:t>precedence addition.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0BEB8E-1F9F-58A9-2606-0960C0EEA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3810F31-B7E6-7386-D5C4-F110CC583FE6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660CF73-26B4-915F-9BDE-3B7E9A52E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1374BC-F30D-0FF2-9389-75DCEAFDE55B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6486640-FC94-BF8B-F729-612A4351E0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940301"/>
              </p:ext>
            </p:extLst>
          </p:nvPr>
        </p:nvGraphicFramePr>
        <p:xfrm>
          <a:off x="9213075" y="1042035"/>
          <a:ext cx="2470194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3571">
                  <a:extLst>
                    <a:ext uri="{9D8B030D-6E8A-4147-A177-3AD203B41FA5}">
                      <a16:colId xmlns:a16="http://schemas.microsoft.com/office/drawing/2014/main" val="3516641815"/>
                    </a:ext>
                  </a:extLst>
                </a:gridCol>
                <a:gridCol w="1736623">
                  <a:extLst>
                    <a:ext uri="{9D8B030D-6E8A-4147-A177-3AD203B41FA5}">
                      <a16:colId xmlns:a16="http://schemas.microsoft.com/office/drawing/2014/main" val="2981572462"/>
                    </a:ext>
                  </a:extLst>
                </a:gridCol>
              </a:tblGrid>
              <a:tr h="3552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Symbol Stack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270448"/>
                  </a:ext>
                </a:extLst>
              </a:tr>
              <a:tr h="3552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199856"/>
                  </a:ext>
                </a:extLst>
              </a:tr>
              <a:tr h="3552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305197"/>
                  </a:ext>
                </a:extLst>
              </a:tr>
              <a:tr h="3552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830368"/>
                  </a:ext>
                </a:extLst>
              </a:tr>
              <a:tr h="3552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* 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140831"/>
                  </a:ext>
                </a:extLst>
              </a:tr>
              <a:tr h="3552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id * 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175968"/>
                  </a:ext>
                </a:extLst>
              </a:tr>
              <a:tr h="3552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 * 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92674"/>
                  </a:ext>
                </a:extLst>
              </a:tr>
              <a:tr h="3552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67044"/>
                  </a:ext>
                </a:extLst>
              </a:tr>
              <a:tr h="3552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244554"/>
                  </a:ext>
                </a:extLst>
              </a:tr>
              <a:tr h="3552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+ 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658110"/>
                  </a:ext>
                </a:extLst>
              </a:tr>
              <a:tr h="3552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id + 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027906"/>
                  </a:ext>
                </a:extLst>
              </a:tr>
              <a:tr h="35529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487084"/>
                  </a:ext>
                </a:extLst>
              </a:tr>
              <a:tr h="3552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 + 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988159"/>
                  </a:ext>
                </a:extLst>
              </a:tr>
              <a:tr h="3552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435810"/>
                  </a:ext>
                </a:extLst>
              </a:tr>
            </a:tbl>
          </a:graphicData>
        </a:graphic>
      </p:graphicFrame>
      <p:sp>
        <p:nvSpPr>
          <p:cNvPr id="10" name="Arrow: Left 9">
            <a:extLst>
              <a:ext uri="{FF2B5EF4-FFF2-40B4-BE49-F238E27FC236}">
                <a16:creationId xmlns:a16="http://schemas.microsoft.com/office/drawing/2014/main" id="{0BA2352D-3074-2BA3-1A1C-9C3A4E016D7F}"/>
              </a:ext>
            </a:extLst>
          </p:cNvPr>
          <p:cNvSpPr/>
          <p:nvPr/>
        </p:nvSpPr>
        <p:spPr>
          <a:xfrm>
            <a:off x="11137260" y="3398427"/>
            <a:ext cx="782832" cy="40785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675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EA1A8-0F5E-47D3-A531-E03E8BA56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23A7BF7-28C1-D1EB-726F-380CEE1CC7FD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E2FDB4-1B3A-9C43-7251-DAA564A90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Example of Shift-Reduce Parser on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EB0C9-C358-FA0F-8F85-07F93A511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400" dirty="0">
                <a:ea typeface="MS Mincho" panose="02020609040205080304" pitchFamily="49" charset="-128"/>
              </a:rPr>
              <a:t>Example is in C++</a:t>
            </a:r>
          </a:p>
          <a:p>
            <a:r>
              <a:rPr lang="en-US" sz="4400" dirty="0">
                <a:ea typeface="MS Mincho" panose="02020609040205080304" pitchFamily="49" charset="-128"/>
              </a:rPr>
              <a:t>Once the table is built for the grammar, the parsing code remains the same.</a:t>
            </a:r>
          </a:p>
          <a:p>
            <a:endParaRPr lang="en-US" sz="4400" dirty="0">
              <a:ea typeface="MS Mincho" panose="02020609040205080304" pitchFamily="49" charset="-128"/>
            </a:endParaRPr>
          </a:p>
          <a:p>
            <a:r>
              <a:rPr lang="en-US" sz="4400" dirty="0">
                <a:ea typeface="MS Mincho" panose="02020609040205080304" pitchFamily="49" charset="-128"/>
              </a:rPr>
              <a:t>Note: the switch statement for </a:t>
            </a:r>
            <a:r>
              <a:rPr lang="en-US" sz="4400" dirty="0">
                <a:solidFill>
                  <a:srgbClr val="C00000"/>
                </a:solidFill>
                <a:ea typeface="MS Mincho" panose="02020609040205080304" pitchFamily="49" charset="-128"/>
              </a:rPr>
              <a:t>REDUCE</a:t>
            </a:r>
            <a:r>
              <a:rPr lang="en-US" sz="4400" dirty="0">
                <a:ea typeface="MS Mincho" panose="02020609040205080304" pitchFamily="49" charset="-128"/>
              </a:rPr>
              <a:t> can be changed to a table as well (with prod lengths and what NT is pushed)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3D485-AA11-1654-B738-4DB979ACB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AA1BDA0-A5D4-7FA2-B6A9-CD8A6DBCF5B0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B8D0DE1-A071-FDA4-C803-14C7302BF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ADD1DD-BF6F-D163-058B-576AFE1373F3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744314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D634D-7952-D5D2-2BB7-77C88EFB4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A247B5-1C1E-E31C-2C1F-CCA5AE14DD1A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7FEE6-EFC3-D055-8AC1-419992A45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Reduce-Reduce conflicts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00D87-7C2C-9C74-3CC5-AB45BEB7EF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>
                    <a:ea typeface="MS Mincho" panose="02020609040205080304" pitchFamily="49" charset="-128"/>
                  </a:rPr>
                  <a:t>General idea:</a:t>
                </a:r>
              </a:p>
              <a:p>
                <a:endParaRPr lang="en-US" sz="3600" dirty="0"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:r>
                  <a:rPr lang="en-US" sz="3600" dirty="0">
                    <a:ea typeface="MS Mincho" panose="02020609040205080304" pitchFamily="49" charset="-128"/>
                  </a:rPr>
                  <a:t>A ::=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𝛼</m:t>
                    </m:r>
                  </m:oMath>
                </a14:m>
                <a:endParaRPr lang="en-US" sz="3600" b="0" dirty="0"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:r>
                  <a:rPr lang="en-US" sz="3600" dirty="0">
                    <a:ea typeface="MS Mincho" panose="02020609040205080304" pitchFamily="49" charset="-128"/>
                  </a:rPr>
                  <a:t>B ::=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𝛼</m:t>
                    </m:r>
                  </m:oMath>
                </a14:m>
                <a:endParaRPr lang="en-US" sz="3600" b="0" dirty="0"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:endParaRPr lang="en-US" sz="3600" dirty="0"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:r>
                  <a:rPr lang="en-US" sz="3600" dirty="0">
                    <a:ea typeface="MS Mincho" panose="02020609040205080304" pitchFamily="49" charset="-128"/>
                  </a:rPr>
                  <a:t>And top of the stack contains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α</m:t>
                    </m:r>
                  </m:oMath>
                </a14:m>
                <a:endParaRPr lang="en-US" sz="3600" b="0" dirty="0"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:r>
                  <a:rPr lang="en-US" sz="3600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Do we reduce with prod A or prod B?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00D87-7C2C-9C74-3CC5-AB45BEB7EF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7" t="-3361" b="-4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92B73-915D-BDD3-D999-37A79673F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85FA02-B575-5195-714F-0CC65FAF5EBF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92F9678-F2DF-0AD1-2AB6-9751E5EF9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E4E91A-F7B9-1009-A01D-29B02C2B50CE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415021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Stratified Grammars and left-to-right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Question: Are same-precedence operations in a stratified grammar processed in left-to-right order?</a:t>
            </a:r>
          </a:p>
          <a:p>
            <a:pPr lvl="1"/>
            <a:r>
              <a:rPr lang="en-US" sz="3200" dirty="0"/>
              <a:t>By processed, I mean when emulated like in the </a:t>
            </a:r>
            <a:r>
              <a:rPr lang="en-US" sz="3200" dirty="0" err="1"/>
              <a:t>Lec</a:t>
            </a:r>
            <a:r>
              <a:rPr lang="en-US" sz="3200" dirty="0"/>
              <a:t> 06, Slide 41.</a:t>
            </a:r>
          </a:p>
          <a:p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You can practice this in WA2!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0" name="Picture 9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ABEFC98A-C4B8-4C9E-B633-8856D78C3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85" y="3734146"/>
            <a:ext cx="3810000" cy="1371600"/>
          </a:xfrm>
          <a:prstGeom prst="rect">
            <a:avLst/>
          </a:prstGeom>
        </p:spPr>
      </p:pic>
      <p:pic>
        <p:nvPicPr>
          <p:cNvPr id="12" name="Picture 11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EDDC372C-8E9E-691B-9E1F-7DF89C9E5A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032" y="3734146"/>
            <a:ext cx="3810000" cy="1352550"/>
          </a:xfrm>
          <a:prstGeom prst="rect">
            <a:avLst/>
          </a:prstGeom>
        </p:spPr>
      </p:pic>
      <p:pic>
        <p:nvPicPr>
          <p:cNvPr id="14" name="Graphic 13" descr="A confused face">
            <a:extLst>
              <a:ext uri="{FF2B5EF4-FFF2-40B4-BE49-F238E27FC236}">
                <a16:creationId xmlns:a16="http://schemas.microsoft.com/office/drawing/2014/main" id="{32DE703B-D7A3-C089-6206-F898C49DE5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79908" y="4229446"/>
            <a:ext cx="225917" cy="28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10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9965A-4741-3B82-BA33-CCFDDC413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B3CCEC2-B73C-AE02-CE11-4CC48B993ADD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DE8F01-00B5-A7F0-E960-BC5B4DE28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Reduce-Reduce Conflicts (From gnu.org)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2509D-F966-013F-E230-D3DA18099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121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sequence: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	%empty			{ </a:t>
            </a:r>
            <a:r>
              <a:rPr lang="en-US" sz="3600" dirty="0" err="1">
                <a:ea typeface="MS Mincho" panose="02020609040205080304" pitchFamily="49" charset="-128"/>
              </a:rPr>
              <a:t>printf</a:t>
            </a:r>
            <a:r>
              <a:rPr lang="en-US" sz="3600" dirty="0">
                <a:ea typeface="MS Mincho" panose="02020609040205080304" pitchFamily="49" charset="-128"/>
              </a:rPr>
              <a:t>(“empty seq”); }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   |	</a:t>
            </a:r>
            <a:r>
              <a:rPr lang="en-US" sz="3600" dirty="0" err="1">
                <a:ea typeface="MS Mincho" panose="02020609040205080304" pitchFamily="49" charset="-128"/>
              </a:rPr>
              <a:t>maybeword</a:t>
            </a: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   |	sequence word	{ </a:t>
            </a:r>
            <a:r>
              <a:rPr lang="en-US" sz="3600" dirty="0" err="1">
                <a:ea typeface="MS Mincho" panose="02020609040205080304" pitchFamily="49" charset="-128"/>
              </a:rPr>
              <a:t>printf</a:t>
            </a:r>
            <a:r>
              <a:rPr lang="en-US" sz="3600" dirty="0">
                <a:ea typeface="MS Mincho" panose="02020609040205080304" pitchFamily="49" charset="-128"/>
              </a:rPr>
              <a:t>(“added word %s”, $2); }</a:t>
            </a:r>
          </a:p>
          <a:p>
            <a:pPr marL="0" indent="0">
              <a:buNone/>
            </a:pPr>
            <a:r>
              <a:rPr lang="en-US" sz="3600" dirty="0" err="1">
                <a:ea typeface="MS Mincho" panose="02020609040205080304" pitchFamily="49" charset="-128"/>
              </a:rPr>
              <a:t>maybeword</a:t>
            </a:r>
            <a:r>
              <a:rPr lang="en-US" sz="3600" dirty="0">
                <a:ea typeface="MS Mincho" panose="02020609040205080304" pitchFamily="49" charset="-128"/>
              </a:rPr>
              <a:t>: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	%empty			{ </a:t>
            </a:r>
            <a:r>
              <a:rPr lang="en-US" sz="3600" dirty="0" err="1">
                <a:ea typeface="MS Mincho" panose="02020609040205080304" pitchFamily="49" charset="-128"/>
              </a:rPr>
              <a:t>printf</a:t>
            </a:r>
            <a:r>
              <a:rPr lang="en-US" sz="3600" dirty="0">
                <a:ea typeface="MS Mincho" panose="02020609040205080304" pitchFamily="49" charset="-128"/>
              </a:rPr>
              <a:t>(“empty </a:t>
            </a:r>
            <a:r>
              <a:rPr lang="en-US" sz="3600" dirty="0" err="1">
                <a:ea typeface="MS Mincho" panose="02020609040205080304" pitchFamily="49" charset="-128"/>
              </a:rPr>
              <a:t>maybeword</a:t>
            </a:r>
            <a:r>
              <a:rPr lang="en-US" sz="3600" dirty="0">
                <a:ea typeface="MS Mincho" panose="02020609040205080304" pitchFamily="49" charset="-128"/>
              </a:rPr>
              <a:t>”); }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   |	word			{ </a:t>
            </a:r>
            <a:r>
              <a:rPr lang="en-US" sz="3600" dirty="0" err="1">
                <a:ea typeface="MS Mincho" panose="02020609040205080304" pitchFamily="49" charset="-128"/>
              </a:rPr>
              <a:t>printf</a:t>
            </a:r>
            <a:r>
              <a:rPr lang="en-US" sz="3600" dirty="0">
                <a:ea typeface="MS Mincho" panose="02020609040205080304" pitchFamily="49" charset="-128"/>
              </a:rPr>
              <a:t>(“single word %s”); 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D61B5-2C38-833F-80D1-A11576391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7C8B5D-94E9-B17C-3E61-A88115BED07C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D1361EC-79B7-4289-686F-9C9426A36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BFAF77-065F-FFC8-F18F-C2041C42C37A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9632990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C2C23-FDAE-48C6-0C0F-E48BF91D3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185E62A-1969-CF3B-E99E-35765B17B4E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BA38A7-DA9E-9442-C65D-696E8160A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Another common conflict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4C0EA-D1E6-1DAE-B1C9-A55A1B0AB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>
                <a:ea typeface="MS Mincho" panose="02020609040205080304" pitchFamily="49" charset="-128"/>
              </a:rPr>
              <a:t>Stmt</a:t>
            </a:r>
            <a:r>
              <a:rPr lang="en-US" sz="3600" dirty="0">
                <a:ea typeface="MS Mincho" panose="02020609040205080304" pitchFamily="49" charset="-128"/>
              </a:rPr>
              <a:t> ::= 	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if</a:t>
            </a:r>
            <a:r>
              <a:rPr lang="en-US" sz="3600" dirty="0">
                <a:ea typeface="MS Mincho" panose="02020609040205080304" pitchFamily="49" charset="-128"/>
              </a:rPr>
              <a:t>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(</a:t>
            </a:r>
            <a:r>
              <a:rPr lang="en-US" sz="3600" dirty="0">
                <a:ea typeface="MS Mincho" panose="02020609040205080304" pitchFamily="49" charset="-128"/>
              </a:rPr>
              <a:t>Expr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)</a:t>
            </a:r>
            <a:r>
              <a:rPr lang="en-US" sz="3600" dirty="0">
                <a:ea typeface="MS Mincho" panose="02020609040205080304" pitchFamily="49" charset="-128"/>
              </a:rPr>
              <a:t> </a:t>
            </a:r>
            <a:r>
              <a:rPr lang="en-US" sz="3600" dirty="0" err="1">
                <a:ea typeface="MS Mincho" panose="02020609040205080304" pitchFamily="49" charset="-128"/>
              </a:rPr>
              <a:t>Stmt</a:t>
            </a: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	|	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if</a:t>
            </a:r>
            <a:r>
              <a:rPr lang="en-US" sz="3600" dirty="0">
                <a:ea typeface="MS Mincho" panose="02020609040205080304" pitchFamily="49" charset="-128"/>
              </a:rPr>
              <a:t>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(</a:t>
            </a:r>
            <a:r>
              <a:rPr lang="en-US" sz="3600" dirty="0">
                <a:ea typeface="MS Mincho" panose="02020609040205080304" pitchFamily="49" charset="-128"/>
              </a:rPr>
              <a:t>Expr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)</a:t>
            </a:r>
            <a:r>
              <a:rPr lang="en-US" sz="3600" dirty="0">
                <a:ea typeface="MS Mincho" panose="02020609040205080304" pitchFamily="49" charset="-128"/>
              </a:rPr>
              <a:t> </a:t>
            </a:r>
            <a:r>
              <a:rPr lang="en-US" sz="3600" dirty="0" err="1">
                <a:ea typeface="MS Mincho" panose="02020609040205080304" pitchFamily="49" charset="-128"/>
              </a:rPr>
              <a:t>Stmt</a:t>
            </a:r>
            <a:r>
              <a:rPr lang="en-US" sz="3600" dirty="0">
                <a:ea typeface="MS Mincho" panose="02020609040205080304" pitchFamily="49" charset="-128"/>
              </a:rPr>
              <a:t>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else</a:t>
            </a:r>
            <a:r>
              <a:rPr lang="en-US" sz="3600" dirty="0">
                <a:ea typeface="MS Mincho" panose="02020609040205080304" pitchFamily="49" charset="-128"/>
              </a:rPr>
              <a:t> </a:t>
            </a:r>
            <a:r>
              <a:rPr lang="en-US" sz="3600" dirty="0" err="1">
                <a:ea typeface="MS Mincho" panose="02020609040205080304" pitchFamily="49" charset="-128"/>
              </a:rPr>
              <a:t>Stmt</a:t>
            </a: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If we see the input “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if</a:t>
            </a:r>
            <a:r>
              <a:rPr lang="en-US" sz="3600" dirty="0">
                <a:ea typeface="MS Mincho" panose="02020609040205080304" pitchFamily="49" charset="-128"/>
              </a:rPr>
              <a:t>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(</a:t>
            </a:r>
            <a:r>
              <a:rPr lang="en-US" sz="3600" dirty="0">
                <a:ea typeface="MS Mincho" panose="02020609040205080304" pitchFamily="49" charset="-128"/>
              </a:rPr>
              <a:t>Expr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)</a:t>
            </a:r>
            <a:r>
              <a:rPr lang="en-US" sz="3600" dirty="0">
                <a:ea typeface="MS Mincho" panose="02020609040205080304" pitchFamily="49" charset="-128"/>
              </a:rPr>
              <a:t> </a:t>
            </a:r>
            <a:r>
              <a:rPr lang="en-US" sz="3600" dirty="0" err="1">
                <a:ea typeface="MS Mincho" panose="02020609040205080304" pitchFamily="49" charset="-128"/>
              </a:rPr>
              <a:t>Stmt</a:t>
            </a:r>
            <a:r>
              <a:rPr lang="en-US" sz="3600" dirty="0">
                <a:ea typeface="MS Mincho" panose="02020609040205080304" pitchFamily="49" charset="-128"/>
              </a:rPr>
              <a:t>” on the stack, and the next symbol is “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else</a:t>
            </a:r>
            <a:r>
              <a:rPr lang="en-US" sz="3600" dirty="0">
                <a:ea typeface="MS Mincho" panose="02020609040205080304" pitchFamily="49" charset="-128"/>
              </a:rPr>
              <a:t>”, do we reduce or shift?</a:t>
            </a: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Consider: if( true ) if( true ) else a = b;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3390A-490D-249B-76B5-09E093F6A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902D13-B3E2-BCA1-826A-0FF58F36705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47168A0-6E5F-5550-CEF3-742FA5C51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9C3578-585F-6350-BEA0-F01A5BF7AE9E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4181562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1B882-A604-084B-6D2B-A63A42562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705BDBA-7651-C9D9-6FF7-51D6AFD269B9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253B42-83B8-B29C-5025-7ECB2571D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3F7EE-1D81-1BF3-908E-0D5B59407C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D40E8D-7670-F24C-AF71-1A4BA8E0B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0526A54-C0C6-A6A6-EB97-A6A4CE3D1A5E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9BA8FEE-FA50-2A31-75CE-696CC6D88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9D6767-5AE1-818A-56F4-08825B99D1B5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9230903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89B1D-6A76-D986-F316-269210323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F30D4CA-0630-2818-16A9-9B749DD21D49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444CB9-9E93-279D-C679-7BB9DA7DA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Three scopes in </a:t>
            </a:r>
            <a:r>
              <a:rPr lang="en-US" sz="5400" dirty="0" err="1"/>
              <a:t>miniJava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37818-E545-12A0-C043-40F71B2C5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Class Names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Member Names (fields and methods)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Parameters / Local variables</a:t>
            </a:r>
          </a:p>
          <a:p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2D6C6D-8B03-18C5-5EBA-400606839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37F3C6-4CF6-CC59-91B2-A38977885650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627E287-7413-4AC2-4618-D416A2EAF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88202A-EF53-1187-0CCA-47E0C3606B0C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4880985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83F13-7D31-E06E-B2CB-07C23D020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0EEC347-CBF9-CE2A-67B8-86D82A0A3419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2BE622-215D-59B5-4A38-F9F037DAA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 err="1"/>
              <a:t>miniJava</a:t>
            </a:r>
            <a:r>
              <a:rPr lang="en-US" dirty="0"/>
              <a:t>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29386-7898-06C1-F61F-A1B6D29AD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Give each a “level” and create some rules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Level 0: Class Names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Level 1: Member Names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Level 2+: Method Parameters &amp; Local Variables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A57233-DBAE-1F70-9B59-3A16881E0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1A052C-CE0B-32F3-3B56-A4482B593853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4E182BA-5947-EA1B-B7A3-D1F05D0CC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FFF2FD-E904-8965-2AEF-919F02C51414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8070320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CE2F4-04F7-1CB5-16B6-414D949A5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70FAA1-D4D1-5383-336A-BE5E9E1B524D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AC3C80-20E7-D3EC-23E1-198DDBD75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 err="1"/>
              <a:t>miniJava</a:t>
            </a:r>
            <a:r>
              <a:rPr lang="en-US" dirty="0"/>
              <a:t>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64633-7289-6507-5721-EDEB6C06E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Give each a “level” and create some rules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Level 0: Class Names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Level 1: Member Names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Level 2+: Method Parameters &amp; Local Variables</a:t>
            </a: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  <a:ea typeface="MS Mincho" panose="02020609040205080304" pitchFamily="49" charset="-128"/>
              </a:rPr>
              <a:t>How does this work in Java?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ECDBEA-3594-B98D-F11C-FC3AA8D13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789EF2-04E5-F323-1956-FC0C72B66478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0B8260A-A72B-EEC0-3794-D66015D50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AD8CC6-121B-6298-4CAA-2B2543A43764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835280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2F4A7-1CBC-6019-261D-F6DA79861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FC533F7-AFA1-655D-8502-C8F2DAC74F69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97E4A8-362D-0A27-79A1-FB16E349D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A perfectly sane Java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388A2-6AFA-D5DB-B65F-43BD8298E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56470C7-FC59-54CC-7662-DECD9CF78B7E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3370A54-C268-E2E3-42A4-CF0BE687D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538CD7-08AF-D609-25F6-E2F2A4B52220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2CD8B9-5387-2AE3-8F8D-FBE46FD03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482" y="2284257"/>
            <a:ext cx="9457035" cy="316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061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768D0-AE3E-4C73-054A-F5D03EF0C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E676BDD-E7DA-D385-9310-AA02F5D278AA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1F3723-9E99-04D4-75D0-C6F1C516D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 err="1"/>
              <a:t>miniJava</a:t>
            </a:r>
            <a:r>
              <a:rPr lang="en-US" dirty="0"/>
              <a:t>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321CD-1423-1704-BB86-AB40459DF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Give each scope a “level” and create some rules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Level 0: Class Names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Level 1: Member Names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Level 2+: Method Parameters &amp; Local Variables</a:t>
            </a: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Anything in the </a:t>
            </a:r>
            <a:r>
              <a:rPr lang="en-US" sz="3600" dirty="0">
                <a:solidFill>
                  <a:srgbClr val="C00000"/>
                </a:solidFill>
                <a:ea typeface="MS Mincho" panose="02020609040205080304" pitchFamily="49" charset="-128"/>
              </a:rPr>
              <a:t>2+</a:t>
            </a:r>
            <a:r>
              <a:rPr lang="en-US" sz="3600" dirty="0">
                <a:ea typeface="MS Mincho" panose="02020609040205080304" pitchFamily="49" charset="-128"/>
              </a:rPr>
              <a:t> category cannot override anything else in </a:t>
            </a:r>
            <a:r>
              <a:rPr lang="en-US" sz="3600" dirty="0">
                <a:solidFill>
                  <a:srgbClr val="C00000"/>
                </a:solidFill>
                <a:ea typeface="MS Mincho" panose="02020609040205080304" pitchFamily="49" charset="-128"/>
              </a:rPr>
              <a:t>2+</a:t>
            </a:r>
            <a:r>
              <a:rPr lang="en-US" sz="3600" dirty="0">
                <a:ea typeface="MS Mincho" panose="02020609040205080304" pitchFamily="49" charset="-128"/>
              </a:rPr>
              <a:t>. Other than that, higher scope levels can override lower scope levels.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CBCC74-4E8E-8AD7-D027-FC472787D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8140A8F-4BE7-8E44-2A65-463AF9EB3D42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C46E6D9-E6B9-0F72-7ED0-C77A73AB3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DDE25E-89EF-38FD-5433-4A3345B26CB0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7119847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929F1-3BDF-BE6D-7A94-AA45FD9CF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3121903-CFFE-BF3E-7E45-4B1CDFC253F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CE007B-8A7D-CDBE-8DB6-EC0A01EEB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Revisit Identifier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0CE6D-2580-D01C-6B35-88DDEBA52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An identifier has a name and a context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An identifier can be…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19D175-F81B-3B42-DC93-D408BCE0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3A200C0-1D1D-C444-7D85-795C9AFF710C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7FA0460-4049-0853-C624-A10BF976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CC15C3-64B5-A65A-AC62-99E2CA1C51E4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2471607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12EEF-8F6C-BEE5-1363-71FF68A72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5B8ACA-C9A2-6D99-D6AC-17ACB10D75DA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4CEDF6-86B3-A69A-7E44-63999B509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Identifiers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D778DEE9-168D-67A7-5066-0A1EF73185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622497"/>
              </p:ext>
            </p:extLst>
          </p:nvPr>
        </p:nvGraphicFramePr>
        <p:xfrm>
          <a:off x="838200" y="1825625"/>
          <a:ext cx="10515600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3535">
                  <a:extLst>
                    <a:ext uri="{9D8B030D-6E8A-4147-A177-3AD203B41FA5}">
                      <a16:colId xmlns:a16="http://schemas.microsoft.com/office/drawing/2014/main" val="2841966327"/>
                    </a:ext>
                  </a:extLst>
                </a:gridCol>
                <a:gridCol w="6762065">
                  <a:extLst>
                    <a:ext uri="{9D8B030D-6E8A-4147-A177-3AD203B41FA5}">
                      <a16:colId xmlns:a16="http://schemas.microsoft.com/office/drawing/2014/main" val="12524677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0530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Local Variable (or Parameter)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Defined locally for that method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803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Identifier is for a method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722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Identifier is for a class 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100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Class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Identifier used for statics or new expressions.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e.g. </a:t>
                      </a:r>
                      <a:r>
                        <a:rPr lang="en-US" sz="2000" dirty="0" err="1"/>
                        <a:t>CLASSNAME.x</a:t>
                      </a:r>
                      <a:r>
                        <a:rPr lang="en-US" sz="2000" dirty="0"/>
                        <a:t> or new CLASSNAME()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934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Field 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Identifier is specific to a dynamic object (</a:t>
                      </a:r>
                      <a:r>
                        <a:rPr lang="en-US" sz="2000" dirty="0" err="1"/>
                        <a:t>a.b</a:t>
                      </a:r>
                      <a:r>
                        <a:rPr lang="en-US" sz="20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203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Namespace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C++, useful for resolving conflicts, packages everything inside the namespace and can be renamed.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958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Pre-defined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E.g. </a:t>
                      </a:r>
                      <a:r>
                        <a:rPr lang="en-US" sz="2000" dirty="0" err="1"/>
                        <a:t>System.out.println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15436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D2729F-3783-3CC0-AAFB-9E8DF0A98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952CECB-3012-337F-99B6-6A5D9180D1AC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85B85DF-0811-53CD-9C70-EB0587703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C58B95-CFD5-95AD-61C1-C4D869F4EAB3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989157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Short Recap on Left-Factorization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Recall the fearsome four in PA1:</a:t>
            </a:r>
          </a:p>
          <a:p>
            <a:endParaRPr lang="en-US" sz="4000" dirty="0"/>
          </a:p>
          <a:p>
            <a:pPr marL="0" indent="0">
              <a:buNone/>
            </a:pPr>
            <a:r>
              <a:rPr lang="en-US" sz="4000" dirty="0"/>
              <a:t>Type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id</a:t>
            </a:r>
            <a:r>
              <a:rPr lang="en-US" sz="4000" dirty="0"/>
              <a:t>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=</a:t>
            </a:r>
            <a:r>
              <a:rPr lang="en-US" sz="4000" dirty="0"/>
              <a:t> Expression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en-US" sz="4000" dirty="0"/>
              <a:t>Reference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=</a:t>
            </a:r>
            <a:r>
              <a:rPr lang="en-US" sz="4000" dirty="0"/>
              <a:t> Expression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en-US" sz="4000" dirty="0"/>
              <a:t>Reference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en-US" sz="4000" dirty="0"/>
              <a:t> Expression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]</a:t>
            </a:r>
            <a:r>
              <a:rPr lang="en-US" sz="4000" dirty="0"/>
              <a:t>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=</a:t>
            </a:r>
            <a:r>
              <a:rPr lang="en-US" sz="4000" dirty="0"/>
              <a:t> Expression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en-US" sz="4000" dirty="0"/>
              <a:t>Reference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4000" dirty="0"/>
              <a:t> </a:t>
            </a:r>
            <a:r>
              <a:rPr lang="en-US" sz="4000" dirty="0" err="1"/>
              <a:t>ArgumentList</a:t>
            </a:r>
            <a:r>
              <a:rPr lang="en-US" sz="4000" dirty="0"/>
              <a:t>?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n-US" sz="4000" dirty="0"/>
              <a:t>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2955646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4F0D3-A81A-1192-54D5-9573B30A6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063E0FF-7DAB-7F48-C4CA-FE4664B96857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49F9D8-87B6-E927-5150-58CEBC606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Identifiers make sense in context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F11F8B-9341-1A8A-4AE9-7B589DD3C1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4400" dirty="0">
                    <a:ea typeface="MS Mincho" panose="02020609040205080304" pitchFamily="49" charset="-128"/>
                  </a:rPr>
                  <a:t>Identifier x Context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→</m:t>
                    </m:r>
                  </m:oMath>
                </a14:m>
                <a:r>
                  <a:rPr lang="en-US" sz="4400" dirty="0">
                    <a:ea typeface="MS Mincho" panose="02020609040205080304" pitchFamily="49" charset="-128"/>
                  </a:rPr>
                  <a:t> Declaration</a:t>
                </a:r>
              </a:p>
              <a:p>
                <a:r>
                  <a:rPr lang="en-US" sz="4400" dirty="0">
                    <a:ea typeface="MS Mincho" panose="02020609040205080304" pitchFamily="49" charset="-128"/>
                  </a:rPr>
                  <a:t>When no given</a:t>
                </a:r>
                <a:br>
                  <a:rPr lang="en-US" sz="4400" dirty="0">
                    <a:ea typeface="MS Mincho" panose="02020609040205080304" pitchFamily="49" charset="-128"/>
                  </a:rPr>
                </a:br>
                <a:r>
                  <a:rPr lang="en-US" sz="4400" dirty="0">
                    <a:ea typeface="MS Mincho" panose="02020609040205080304" pitchFamily="49" charset="-128"/>
                  </a:rPr>
                  <a:t>context, context</a:t>
                </a:r>
                <a:br>
                  <a:rPr lang="en-US" sz="4400" dirty="0">
                    <a:ea typeface="MS Mincho" panose="02020609040205080304" pitchFamily="49" charset="-128"/>
                  </a:rPr>
                </a:br>
                <a:r>
                  <a:rPr lang="en-US" sz="4400" dirty="0">
                    <a:ea typeface="MS Mincho" panose="02020609040205080304" pitchFamily="49" charset="-128"/>
                  </a:rPr>
                  <a:t>is the current class</a:t>
                </a:r>
                <a:endParaRPr lang="en-US" sz="4000" dirty="0">
                  <a:ea typeface="MS Mincho" panose="02020609040205080304" pitchFamily="49" charset="-128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F11F8B-9341-1A8A-4AE9-7B589DD3C1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145" t="-4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4CB92-F756-0A6A-2704-CD4F16BB3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54F8DE-3040-959F-63DF-40D4B585CE44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DD92D2E-7DFC-A87F-0A6F-72DF64EE7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7C4D89-2E6F-6C1F-A8B6-435AF5C6ECE7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9DB3BD-BAC8-B30C-C72D-C3B76819A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194" y="2756801"/>
            <a:ext cx="6087325" cy="296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9724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9B3F9-6703-F850-A0FE-6AA5C39BE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B777A3E-153D-62A8-E0B5-9C1BDCF76F05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480CCA-BDE0-3A38-3631-46DD8588B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r>
              <a:rPr lang="en-US" dirty="0"/>
              <a:t>Not yet declared??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2E7EB-ABD9-D3E1-1802-82E7DC94B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770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C00000"/>
                </a:solidFill>
                <a:ea typeface="MS Mincho" panose="02020609040205080304" pitchFamily="49" charset="-128"/>
              </a:rPr>
              <a:t>Note: B is defined after A</a:t>
            </a: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br>
              <a:rPr lang="en-US" sz="3600" dirty="0">
                <a:ea typeface="MS Mincho" panose="02020609040205080304" pitchFamily="49" charset="-128"/>
              </a:rPr>
            </a:br>
            <a:r>
              <a:rPr lang="en-US" sz="3600" dirty="0">
                <a:ea typeface="MS Mincho" panose="02020609040205080304" pitchFamily="49" charset="-128"/>
              </a:rPr>
              <a:t>Java is doing something special that is not “</a:t>
            </a:r>
            <a:r>
              <a:rPr lang="en-US" sz="3600" dirty="0">
                <a:solidFill>
                  <a:srgbClr val="C00000"/>
                </a:solidFill>
                <a:ea typeface="MS Mincho" panose="02020609040205080304" pitchFamily="49" charset="-128"/>
              </a:rPr>
              <a:t>in-order</a:t>
            </a:r>
            <a:r>
              <a:rPr lang="en-US" sz="3600" dirty="0">
                <a:ea typeface="MS Mincho" panose="02020609040205080304" pitchFamily="49" charset="-128"/>
              </a:rPr>
              <a:t>.”</a:t>
            </a: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You will have to tackle this problem too!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56AE8C-46F7-268E-A9CC-5C8D5F955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18EA7DC-00C6-3522-205F-BF64E4E5397D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36B04F5-5FF6-28F2-5795-ED5BE5B73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9C85AB-1685-9E0B-8D22-73E0AB91EEA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E3B8A9-37DF-DF26-3A14-EABA1FF05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631" y="294837"/>
            <a:ext cx="3477110" cy="626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194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F74C9-67AB-5815-2D3E-624AFFC9A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90E694C-CAF8-2F97-B580-4ED0A01E6C06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234FBD-28EE-A311-1684-B3995C658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r>
              <a:rPr lang="en-US" dirty="0"/>
              <a:t>Where is </a:t>
            </a:r>
            <a:r>
              <a:rPr lang="en-US" dirty="0" err="1"/>
              <a:t>a.b.c.</a:t>
            </a:r>
            <a:r>
              <a:rPr lang="en-US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x</a:t>
            </a:r>
            <a:r>
              <a:rPr lang="en-US" dirty="0" err="1"/>
              <a:t>’s</a:t>
            </a:r>
            <a:r>
              <a:rPr lang="en-US" dirty="0"/>
              <a:t> declaration?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121F6-DF4D-F47F-54C8-04277FF16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x is in the context of c,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c is in the context of b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b is in the context of a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a was declared as an “A” object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7BAD12-E4CD-F84B-AACC-C9C2A215B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ED20C00-63FC-EB16-2598-A233E8FE4FB0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22AC08C-F996-F48C-1A51-2825ECD50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4F8E0C-9D51-851D-C456-B89EEE14D90E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EFC306-ADD5-2D9F-001E-D44E5F2C6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631" y="294837"/>
            <a:ext cx="3477110" cy="626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981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024BA-183F-2CB0-5E6F-75136D2BD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14D74D8-AAA7-4B51-BB81-E6F328AEFF25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E32CB0-26E7-89AD-0713-5BC6878B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r>
              <a:rPr lang="en-US" dirty="0"/>
              <a:t>Where is </a:t>
            </a:r>
            <a:r>
              <a:rPr lang="en-US" dirty="0" err="1"/>
              <a:t>a.b.c.</a:t>
            </a:r>
            <a:r>
              <a:rPr lang="en-US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x</a:t>
            </a:r>
            <a:r>
              <a:rPr lang="en-US" dirty="0" err="1"/>
              <a:t>’s</a:t>
            </a:r>
            <a:r>
              <a:rPr lang="en-US" dirty="0"/>
              <a:t> declaration?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4E216-BC71-72EC-CC34-C43A151BD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x is in the context of c,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c is in the context of b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b is in the context of a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a was declared as an “A” object</a:t>
            </a: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a: 		a is of type “A”</a:t>
            </a:r>
          </a:p>
          <a:p>
            <a:pPr marL="0" indent="0">
              <a:buNone/>
            </a:pPr>
            <a:r>
              <a:rPr lang="en-US" sz="3600" dirty="0" err="1">
                <a:ea typeface="MS Mincho" panose="02020609040205080304" pitchFamily="49" charset="-128"/>
              </a:rPr>
              <a:t>a.b</a:t>
            </a:r>
            <a:r>
              <a:rPr lang="en-US" sz="3600" dirty="0">
                <a:ea typeface="MS Mincho" panose="02020609040205080304" pitchFamily="49" charset="-128"/>
              </a:rPr>
              <a:t>: 		b in context of “A”, type is “B”</a:t>
            </a:r>
          </a:p>
          <a:p>
            <a:pPr marL="0" indent="0">
              <a:buNone/>
            </a:pPr>
            <a:r>
              <a:rPr lang="en-US" sz="3600" dirty="0" err="1">
                <a:ea typeface="MS Mincho" panose="02020609040205080304" pitchFamily="49" charset="-128"/>
              </a:rPr>
              <a:t>a.b.c</a:t>
            </a:r>
            <a:r>
              <a:rPr lang="en-US" sz="3600" dirty="0">
                <a:ea typeface="MS Mincho" panose="02020609040205080304" pitchFamily="49" charset="-128"/>
              </a:rPr>
              <a:t>:	c in context of “B”, type is “C”</a:t>
            </a:r>
          </a:p>
          <a:p>
            <a:pPr marL="0" indent="0">
              <a:buNone/>
            </a:pPr>
            <a:r>
              <a:rPr lang="en-US" sz="3600" dirty="0" err="1">
                <a:ea typeface="MS Mincho" panose="02020609040205080304" pitchFamily="49" charset="-128"/>
              </a:rPr>
              <a:t>a.b.c.x</a:t>
            </a:r>
            <a:r>
              <a:rPr lang="en-US" sz="3600" dirty="0">
                <a:ea typeface="MS Mincho" panose="02020609040205080304" pitchFamily="49" charset="-128"/>
              </a:rPr>
              <a:t>:	x in context of “C”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BB1F0-E98D-C951-C9AC-2CAAED511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59C2B3D-A8C6-41BD-EB9E-1529AC06C0DE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F5CC78C-7EF0-B7FE-DEE0-43F793C09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11EED9-BF9D-8493-9FB8-0855372BC8D2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D48C49-AC57-0A00-A465-246242214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631" y="294837"/>
            <a:ext cx="3477110" cy="626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1869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A4AF8-9B2F-57AF-C6C3-DDC63F227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49E5939-0EC0-8FFD-1FC1-6EEF523C22F0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08365-A31E-7D53-5310-21B10117F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r>
              <a:rPr lang="en-US" dirty="0"/>
              <a:t>Where is </a:t>
            </a: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x</a:t>
            </a:r>
            <a:r>
              <a:rPr lang="en-US" dirty="0"/>
              <a:t>’s declaration?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EE836D-CB41-8B12-C749-77F0F9A211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dirty="0">
                    <a:ea typeface="MS Mincho" panose="02020609040205080304" pitchFamily="49" charset="-128"/>
                  </a:rPr>
                  <a:t>a: 		a is of type “A”</a:t>
                </a:r>
              </a:p>
              <a:p>
                <a:pPr marL="0" indent="0">
                  <a:buNone/>
                </a:pPr>
                <a:r>
                  <a:rPr lang="en-US" sz="3600" dirty="0" err="1">
                    <a:ea typeface="MS Mincho" panose="02020609040205080304" pitchFamily="49" charset="-128"/>
                  </a:rPr>
                  <a:t>a.b</a:t>
                </a:r>
                <a:r>
                  <a:rPr lang="en-US" sz="3600" dirty="0">
                    <a:ea typeface="MS Mincho" panose="02020609040205080304" pitchFamily="49" charset="-128"/>
                  </a:rPr>
                  <a:t>: 		b in context of “A”, type is “B”</a:t>
                </a:r>
              </a:p>
              <a:p>
                <a:pPr marL="0" indent="0">
                  <a:buNone/>
                </a:pPr>
                <a:r>
                  <a:rPr lang="en-US" sz="3600" dirty="0" err="1">
                    <a:ea typeface="MS Mincho" panose="02020609040205080304" pitchFamily="49" charset="-128"/>
                  </a:rPr>
                  <a:t>a.b.c</a:t>
                </a:r>
                <a:r>
                  <a:rPr lang="en-US" sz="3600" dirty="0">
                    <a:ea typeface="MS Mincho" panose="02020609040205080304" pitchFamily="49" charset="-128"/>
                  </a:rPr>
                  <a:t>:	c in context of “B”, type is “C”</a:t>
                </a:r>
              </a:p>
              <a:p>
                <a:pPr marL="0" indent="0">
                  <a:buNone/>
                </a:pPr>
                <a:r>
                  <a:rPr lang="en-US" sz="3600" dirty="0" err="1">
                    <a:ea typeface="MS Mincho" panose="02020609040205080304" pitchFamily="49" charset="-128"/>
                  </a:rPr>
                  <a:t>a.b.c.x</a:t>
                </a:r>
                <a:r>
                  <a:rPr lang="en-US" sz="3600" dirty="0">
                    <a:ea typeface="MS Mincho" panose="02020609040205080304" pitchFamily="49" charset="-128"/>
                  </a:rPr>
                  <a:t>:	x in context of “C”</a:t>
                </a:r>
              </a:p>
              <a:p>
                <a:pPr marL="0" indent="0">
                  <a:buNone/>
                </a:pPr>
                <a:endParaRPr lang="en-US" sz="3600" dirty="0"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∴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:r>
                  <a:rPr lang="en-US" sz="3600" dirty="0" err="1">
                    <a:ea typeface="MS Mincho" panose="02020609040205080304" pitchFamily="49" charset="-128"/>
                  </a:rPr>
                  <a:t>QualRef</a:t>
                </a:r>
                <a:r>
                  <a:rPr lang="en-US" sz="3600" dirty="0">
                    <a:ea typeface="MS Mincho" panose="02020609040205080304" pitchFamily="49" charset="-128"/>
                  </a:rPr>
                  <a:t> “</a:t>
                </a:r>
                <a:r>
                  <a:rPr lang="en-US" sz="3600" dirty="0" err="1">
                    <a:ea typeface="MS Mincho" panose="02020609040205080304" pitchFamily="49" charset="-128"/>
                  </a:rPr>
                  <a:t>a.b.c.x</a:t>
                </a:r>
                <a:r>
                  <a:rPr lang="en-US" sz="3600" dirty="0">
                    <a:ea typeface="MS Mincho" panose="02020609040205080304" pitchFamily="49" charset="-128"/>
                  </a:rPr>
                  <a:t>” is defined here</a:t>
                </a:r>
              </a:p>
              <a:p>
                <a:pPr marL="0" indent="0">
                  <a:buNone/>
                </a:pPr>
                <a:r>
                  <a:rPr lang="en-US" sz="3600" dirty="0">
                    <a:ea typeface="MS Mincho" panose="02020609040205080304" pitchFamily="49" charset="-128"/>
                  </a:rPr>
                  <a:t>{“ID x”} x {“</a:t>
                </a:r>
                <a:r>
                  <a:rPr lang="en-US" sz="3600" dirty="0" err="1">
                    <a:ea typeface="MS Mincho" panose="02020609040205080304" pitchFamily="49" charset="-128"/>
                  </a:rPr>
                  <a:t>ctx</a:t>
                </a:r>
                <a:r>
                  <a:rPr lang="en-US" sz="3600" dirty="0">
                    <a:ea typeface="MS Mincho" panose="02020609040205080304" pitchFamily="49" charset="-128"/>
                  </a:rPr>
                  <a:t> C”}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→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:r>
                  <a:rPr lang="en-US" sz="3600" dirty="0" err="1">
                    <a:ea typeface="MS Mincho" panose="02020609040205080304" pitchFamily="49" charset="-128"/>
                  </a:rPr>
                  <a:t>FieldDecl</a:t>
                </a:r>
                <a:endParaRPr lang="en-US" sz="3600" dirty="0">
                  <a:ea typeface="MS Mincho" panose="02020609040205080304" pitchFamily="49" charset="-128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EE836D-CB41-8B12-C749-77F0F9A211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7" t="-3361" b="-4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55DD4-1718-B995-5212-608081FDB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4B23F40-B11C-3D8F-BC8D-8C116BFFA5B7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41FBE9E-4BAF-4E48-A7B8-8EE21A7DA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EFDA5A-7643-58CA-8DC7-59C0F2D4F46D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C08D9B-7392-0D8F-6717-91F9FB54E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9542" y="270587"/>
            <a:ext cx="3477110" cy="6268325"/>
          </a:xfrm>
          <a:prstGeom prst="rect">
            <a:avLst/>
          </a:prstGeom>
        </p:spPr>
      </p:pic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229F63C5-1322-77F4-7110-752684B21FAA}"/>
              </a:ext>
            </a:extLst>
          </p:cNvPr>
          <p:cNvCxnSpPr>
            <a:cxnSpLocks/>
          </p:cNvCxnSpPr>
          <p:nvPr/>
        </p:nvCxnSpPr>
        <p:spPr>
          <a:xfrm flipV="1">
            <a:off x="7420455" y="3690492"/>
            <a:ext cx="1532771" cy="1486722"/>
          </a:xfrm>
          <a:prstGeom prst="curvedConnector3">
            <a:avLst>
              <a:gd name="adj1" fmla="val 50000"/>
            </a:avLst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05258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92EF9-7430-188D-8973-02B79F51A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858A2E-D30D-D122-C285-7430BDC5F30E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66717D-8D6B-513B-B6FD-522553B22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Identification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6CE7B8-642E-ABD9-F1E0-D6FEAFCBB5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>
                    <a:ea typeface="MS Mincho" panose="02020609040205080304" pitchFamily="49" charset="-128"/>
                  </a:rPr>
                  <a:t>As identifiers are declared (</a:t>
                </a:r>
                <a:r>
                  <a:rPr lang="en-US" sz="3600" dirty="0" err="1">
                    <a:ea typeface="MS Mincho" panose="02020609040205080304" pitchFamily="49" charset="-128"/>
                  </a:rPr>
                  <a:t>ClassDecl</a:t>
                </a:r>
                <a:r>
                  <a:rPr lang="en-US" sz="3600" dirty="0">
                    <a:ea typeface="MS Mincho" panose="02020609040205080304" pitchFamily="49" charset="-128"/>
                  </a:rPr>
                  <a:t>, </a:t>
                </a:r>
                <a:r>
                  <a:rPr lang="en-US" sz="3600" dirty="0" err="1">
                    <a:ea typeface="MS Mincho" panose="02020609040205080304" pitchFamily="49" charset="-128"/>
                  </a:rPr>
                  <a:t>VarDecl</a:t>
                </a:r>
                <a:r>
                  <a:rPr lang="en-US" sz="3600" dirty="0">
                    <a:ea typeface="MS Mincho" panose="02020609040205080304" pitchFamily="49" charset="-128"/>
                  </a:rPr>
                  <a:t>, etc.)…</a:t>
                </a:r>
                <a:br>
                  <a:rPr lang="en-US" sz="3600" dirty="0">
                    <a:ea typeface="MS Mincho" panose="02020609040205080304" pitchFamily="49" charset="-128"/>
                  </a:rPr>
                </a:br>
                <a:r>
                  <a:rPr lang="en-US" sz="3600" dirty="0">
                    <a:ea typeface="MS Mincho" panose="02020609040205080304" pitchFamily="49" charset="-128"/>
                  </a:rPr>
                  <a:t>keep a table of their context.</a:t>
                </a:r>
              </a:p>
              <a:p>
                <a:endParaRPr lang="en-US" sz="3600" dirty="0">
                  <a:ea typeface="MS Mincho" panose="02020609040205080304" pitchFamily="49" charset="-128"/>
                </a:endParaRPr>
              </a:p>
              <a:p>
                <a:r>
                  <a:rPr lang="en-US" sz="3600" dirty="0" err="1">
                    <a:ea typeface="MS Mincho" panose="02020609040205080304" pitchFamily="49" charset="-128"/>
                  </a:rPr>
                  <a:t>IDTable</a:t>
                </a:r>
                <a:r>
                  <a:rPr lang="en-US" sz="3600" dirty="0">
                    <a:ea typeface="MS Mincho" panose="02020609040205080304" pitchFamily="49" charset="-128"/>
                  </a:rPr>
                  <a:t>: (id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:r>
                  <a:rPr lang="en-US" sz="3600" dirty="0" err="1">
                    <a:ea typeface="MS Mincho" panose="02020609040205080304" pitchFamily="49" charset="-128"/>
                  </a:rPr>
                  <a:t>ctx</a:t>
                </a:r>
                <a:r>
                  <a:rPr lang="en-US" sz="3600" dirty="0">
                    <a:ea typeface="MS Mincho" panose="02020609040205080304" pitchFamily="49" charset="-128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→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Declaration</a:t>
                </a:r>
              </a:p>
              <a:p>
                <a:r>
                  <a:rPr lang="en-US" sz="3600" dirty="0">
                    <a:ea typeface="MS Mincho" panose="02020609040205080304" pitchFamily="49" charset="-128"/>
                  </a:rPr>
                  <a:t>Input is (</a:t>
                </a:r>
                <a:r>
                  <a:rPr lang="en-US" sz="3600" dirty="0" err="1">
                    <a:ea typeface="MS Mincho" panose="02020609040205080304" pitchFamily="49" charset="-128"/>
                  </a:rPr>
                  <a:t>id,ctx</a:t>
                </a:r>
                <a:r>
                  <a:rPr lang="en-US" sz="3600" dirty="0">
                    <a:ea typeface="MS Mincho" panose="02020609040205080304" pitchFamily="49" charset="-128"/>
                  </a:rPr>
                  <a:t>), output is Declaration</a:t>
                </a:r>
              </a:p>
              <a:p>
                <a:pPr marL="0" indent="0">
                  <a:buNone/>
                </a:pPr>
                <a:r>
                  <a:rPr lang="en-US" sz="3600" dirty="0">
                    <a:ea typeface="MS Mincho" panose="02020609040205080304" pitchFamily="49" charset="-128"/>
                  </a:rPr>
                  <a:t>(Note: if (</a:t>
                </a:r>
                <a:r>
                  <a:rPr lang="en-US" sz="3600" dirty="0" err="1">
                    <a:ea typeface="MS Mincho" panose="02020609040205080304" pitchFamily="49" charset="-128"/>
                  </a:rPr>
                  <a:t>a,b</a:t>
                </a:r>
                <a:r>
                  <a:rPr lang="en-US" sz="3600" dirty="0">
                    <a:ea typeface="MS Mincho" panose="02020609040205080304" pitchFamily="49" charset="-128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∉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IDTableInputs, </a:t>
                </a:r>
                <a:r>
                  <a:rPr lang="en-US" sz="3600" dirty="0">
                    <a:solidFill>
                      <a:srgbClr val="FF0000"/>
                    </a:solidFill>
                    <a:ea typeface="MS Mincho" panose="02020609040205080304" pitchFamily="49" charset="-128"/>
                  </a:rPr>
                  <a:t>then id error</a:t>
                </a:r>
                <a:r>
                  <a:rPr lang="en-US" sz="3600" dirty="0">
                    <a:ea typeface="MS Mincho" panose="02020609040205080304" pitchFamily="49" charset="-128"/>
                  </a:rPr>
                  <a:t>)</a:t>
                </a:r>
              </a:p>
              <a:p>
                <a:r>
                  <a:rPr lang="en-US" sz="3600" dirty="0">
                    <a:ea typeface="MS Mincho" panose="02020609040205080304" pitchFamily="49" charset="-128"/>
                  </a:rPr>
                  <a:t>But what </a:t>
                </a:r>
                <a:r>
                  <a:rPr lang="en-US" sz="3600" b="1" dirty="0">
                    <a:ea typeface="MS Mincho" panose="02020609040205080304" pitchFamily="49" charset="-128"/>
                  </a:rPr>
                  <a:t>exactly</a:t>
                </a:r>
                <a:r>
                  <a:rPr lang="en-US" sz="3600" dirty="0">
                    <a:ea typeface="MS Mincho" panose="02020609040205080304" pitchFamily="49" charset="-128"/>
                  </a:rPr>
                  <a:t> is a context?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6CE7B8-642E-ABD9-F1E0-D6FEAFCBB5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7" t="-3361" b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2EF6FD-BAD1-CDB3-F415-7E4C2DFE3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68B81D2-CE0A-7FC1-BF5C-F38CFC4BE7BF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2782C98-2221-A854-2FF2-A006ABB88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A7C587-44D9-38F8-56D6-C835515C8C1E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3304930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95CA2-3B9B-4C16-F138-135C355F8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C8ABF73-3909-29DA-EBC7-116705DB7625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A5EB5-EFD2-F3AE-7523-DAB7C41AA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r>
              <a:rPr lang="en-US" sz="5400" dirty="0"/>
              <a:t>Context Visibility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B2B66-0ED7-CE14-6F08-A31C425E0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84822" cy="4351338"/>
          </a:xfrm>
        </p:spPr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The context of an identifier is the class it is defined in.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Not all entries are available at all times.</a:t>
            </a: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C9EEFF-E8E0-5C98-8016-9F7591CB5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6B4051-D72E-174E-9806-E502DF74CFC2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F1D7EEE-7455-590F-5EF8-F3255EA26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8E1EC3-9137-62A1-3F03-C3B27644A0CC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0D1978-929F-E2AE-2689-C529C2FD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3022" y="875943"/>
            <a:ext cx="3486637" cy="510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5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A42B2-D3D7-9650-FFB6-F1D65E76F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0F92B1-F1B3-F7B8-27B4-7EC2F4B360D7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5671F9-803C-5A82-E5A9-92CD53AB3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r>
              <a:rPr lang="en-US" sz="5400" dirty="0"/>
              <a:t>Context Visibility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64B648-3AAD-6CF7-697E-7458EBD932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384822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>
                    <a:ea typeface="MS Mincho" panose="02020609040205080304" pitchFamily="49" charset="-128"/>
                  </a:rPr>
                  <a:t>The context of an identifier is the class it is defined in.</a:t>
                </a:r>
              </a:p>
              <a:p>
                <a:r>
                  <a:rPr lang="en-US" sz="3600" dirty="0">
                    <a:ea typeface="MS Mincho" panose="02020609040205080304" pitchFamily="49" charset="-128"/>
                  </a:rPr>
                  <a:t>Not all entries are available at all times.</a:t>
                </a:r>
              </a:p>
              <a:p>
                <a:r>
                  <a:rPr lang="en-US" sz="3600" dirty="0">
                    <a:ea typeface="MS Mincho" panose="02020609040205080304" pitchFamily="49" charset="-128"/>
                  </a:rPr>
                  <a:t>When resolving </a:t>
                </a:r>
                <a:r>
                  <a:rPr lang="en-US" sz="3600" dirty="0" err="1">
                    <a:ea typeface="MS Mincho" panose="02020609040205080304" pitchFamily="49" charset="-128"/>
                  </a:rPr>
                  <a:t>a.b.c</a:t>
                </a:r>
                <a:r>
                  <a:rPr lang="en-US" sz="3600" dirty="0">
                    <a:ea typeface="MS Mincho" panose="02020609040205080304" pitchFamily="49" charset="-128"/>
                  </a:rPr>
                  <a:t>, the entry:</a:t>
                </a:r>
                <a:br>
                  <a:rPr lang="en-US" sz="3600" dirty="0">
                    <a:ea typeface="MS Mincho" panose="02020609040205080304" pitchFamily="49" charset="-128"/>
                  </a:rPr>
                </a:br>
                <a:r>
                  <a:rPr lang="en-US" sz="3600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{“ID c”} x {“CTX B”}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→</m:t>
                    </m:r>
                  </m:oMath>
                </a14:m>
                <a:r>
                  <a:rPr lang="en-US" sz="3600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 FieldDecl</a:t>
                </a:r>
                <a:br>
                  <a:rPr lang="en-US" sz="3600" dirty="0">
                    <a:ea typeface="MS Mincho" panose="02020609040205080304" pitchFamily="49" charset="-128"/>
                  </a:rPr>
                </a:br>
                <a:r>
                  <a:rPr lang="en-US" sz="3600" dirty="0">
                    <a:ea typeface="MS Mincho" panose="02020609040205080304" pitchFamily="49" charset="-128"/>
                  </a:rPr>
                  <a:t>is unavailable when inside </a:t>
                </a:r>
                <a:r>
                  <a:rPr lang="en-US" sz="3600" dirty="0" err="1">
                    <a:ea typeface="MS Mincho" panose="02020609040205080304" pitchFamily="49" charset="-128"/>
                  </a:rPr>
                  <a:t>C.fun</a:t>
                </a:r>
                <a:endParaRPr lang="en-US" sz="3600" dirty="0">
                  <a:ea typeface="MS Mincho" panose="02020609040205080304" pitchFamily="49" charset="-128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64B648-3AAD-6CF7-697E-7458EBD932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384822" cy="4351338"/>
              </a:xfrm>
              <a:blipFill>
                <a:blip r:embed="rId2"/>
                <a:stretch>
                  <a:fillRect l="-2312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4B0650-9411-89DC-8E16-5C15B2A9D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EB3332-F801-F1F8-5A64-A8CC5BF721B6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E18E31C-0B60-33C1-3087-8043F48F5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99EE1C-F9DB-11E5-E496-35F90195EFDA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3AC0BD-C9A1-C49A-23B4-9DCB10058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3022" y="875943"/>
            <a:ext cx="3486637" cy="510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0359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C6CE1-BE84-9071-FA0F-298093928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4387FA5-C798-191C-6C37-EB7063AD5C2A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99AE64-984B-BCA7-17AF-379E289D4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r>
              <a:rPr lang="en-US" sz="5400" dirty="0"/>
              <a:t>Context Invisibility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D1C7D-A76A-EA02-ABA9-13979519B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713904" cy="4530725"/>
          </a:xfrm>
        </p:spPr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Some languages let you manually specify context.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Shown on the right is C++.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Can use language’s syntax to bypass hidden contexts</a:t>
            </a:r>
            <a:br>
              <a:rPr lang="en-US" sz="3600" dirty="0">
                <a:ea typeface="MS Mincho" panose="02020609040205080304" pitchFamily="49" charset="-128"/>
              </a:rPr>
            </a:br>
            <a:r>
              <a:rPr lang="en-US" sz="3600" dirty="0">
                <a:ea typeface="MS Mincho" panose="02020609040205080304" pitchFamily="49" charset="-128"/>
              </a:rPr>
              <a:t>(in this case, local variable hides field variable)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23F88-7D17-7E96-60BA-DE7495899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EA698AD-8113-704B-86B0-C4C7A969AF00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C197D89-7B87-718F-AFC5-F8611B87B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DB9B51-6496-4EEF-06C9-45E9DAB4F33E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4CC09B-FD76-F329-4029-4DE6185EF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868" y="706429"/>
            <a:ext cx="4860704" cy="547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8405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C2D67-4DA1-1559-E3C1-CE5B3722E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FA57AF6-0130-3F5D-4E48-E7D189A7AB45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7BF325-2A5C-8A9A-2C88-D67336FB8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Scoped Identification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E6BAA-F710-C31F-9C27-22C916D03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35843" cy="4351338"/>
          </a:xfrm>
        </p:spPr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Your ID Table can be seen as a stack.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When a new scope occurs (with a block statement{…}) then you get a new ID table pushed on the stack.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Other than for </a:t>
            </a:r>
            <a:r>
              <a:rPr lang="en-US" sz="3600" dirty="0" err="1">
                <a:ea typeface="MS Mincho" panose="02020609040205080304" pitchFamily="49" charset="-128"/>
              </a:rPr>
              <a:t>QualRef</a:t>
            </a:r>
            <a:r>
              <a:rPr lang="en-US" sz="3600" dirty="0">
                <a:ea typeface="MS Mincho" panose="02020609040205080304" pitchFamily="49" charset="-128"/>
              </a:rPr>
              <a:t>, check the top-most ID table, and work your way down to find the Declaration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884E24-793D-8B91-522D-585E58F6B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64ADEC9-61C4-9A4B-8D10-84CF0F07D023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9F4036C-5477-F033-287A-BF74D0DDF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46F3B5-E076-309F-3965-645008BA6FA4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447067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Break up each rule using literals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5B33D-4588-828C-A6BD-8326B33B63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Type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id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=</a:t>
            </a:r>
            <a:r>
              <a:rPr lang="en-US" sz="2400" dirty="0"/>
              <a:t> Expression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pPr marL="0" indent="0">
              <a:buNone/>
            </a:pP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/>
              <a:t>Reference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=</a:t>
            </a:r>
            <a:r>
              <a:rPr lang="en-US" sz="2400" dirty="0"/>
              <a:t> Expression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pPr marL="0" indent="0">
              <a:buNone/>
            </a:pP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/>
              <a:t>Reference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en-US" sz="2400" dirty="0"/>
              <a:t> Expression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]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=</a:t>
            </a:r>
            <a:r>
              <a:rPr lang="en-US" sz="2400" dirty="0"/>
              <a:t> Expression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pPr marL="0" indent="0">
              <a:buNone/>
            </a:pP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/>
              <a:t>Reference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2400" dirty="0"/>
              <a:t> </a:t>
            </a:r>
            <a:r>
              <a:rPr lang="en-US" sz="2400" dirty="0" err="1"/>
              <a:t>ArgumentList</a:t>
            </a:r>
            <a:r>
              <a:rPr lang="en-US" sz="2400" dirty="0"/>
              <a:t>?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59AFF-12A6-2BF9-0391-BF2E7E44A9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(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boolean</a:t>
            </a:r>
            <a:r>
              <a:rPr lang="en-US" sz="2400" dirty="0"/>
              <a:t>|(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int</a:t>
            </a:r>
            <a:r>
              <a:rPr lang="en-US" sz="2400" dirty="0" err="1"/>
              <a:t>|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id</a:t>
            </a:r>
            <a:r>
              <a:rPr lang="en-US" sz="2400" dirty="0"/>
              <a:t>)(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[]</a:t>
            </a:r>
            <a:r>
              <a:rPr lang="en-US" sz="2400" dirty="0"/>
              <a:t>)?)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id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=</a:t>
            </a:r>
            <a:r>
              <a:rPr lang="en-US" sz="2400" dirty="0"/>
              <a:t> …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(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id</a:t>
            </a:r>
            <a:r>
              <a:rPr lang="en-US" sz="2400" dirty="0" err="1"/>
              <a:t>|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this</a:t>
            </a:r>
            <a:r>
              <a:rPr lang="en-US" sz="2400" dirty="0"/>
              <a:t>)(.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id</a:t>
            </a:r>
            <a:r>
              <a:rPr lang="en-US" sz="2400" dirty="0"/>
              <a:t>)*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=</a:t>
            </a:r>
            <a:r>
              <a:rPr lang="en-US" sz="2400" dirty="0"/>
              <a:t> …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(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id</a:t>
            </a:r>
            <a:r>
              <a:rPr lang="en-US" sz="2400" dirty="0" err="1"/>
              <a:t>|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this</a:t>
            </a:r>
            <a:r>
              <a:rPr lang="en-US" sz="2400" dirty="0"/>
              <a:t>)(.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id</a:t>
            </a:r>
            <a:r>
              <a:rPr lang="en-US" sz="2400" dirty="0"/>
              <a:t>)*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en-US" sz="2400" dirty="0"/>
              <a:t> Expression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]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=</a:t>
            </a:r>
            <a:r>
              <a:rPr lang="en-US" sz="2400" dirty="0"/>
              <a:t> …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(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id</a:t>
            </a:r>
            <a:r>
              <a:rPr lang="en-US" sz="2400" dirty="0" err="1"/>
              <a:t>|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this</a:t>
            </a:r>
            <a:r>
              <a:rPr lang="en-US" sz="2400" dirty="0"/>
              <a:t>)(.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id</a:t>
            </a:r>
            <a:r>
              <a:rPr lang="en-US" sz="2400" dirty="0"/>
              <a:t>)*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2400" dirty="0"/>
              <a:t> </a:t>
            </a:r>
            <a:r>
              <a:rPr lang="en-US" sz="2400" dirty="0" err="1"/>
              <a:t>ArgumentList</a:t>
            </a:r>
            <a:r>
              <a:rPr lang="en-US" sz="2400" dirty="0"/>
              <a:t>?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77298524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A2B79-CBD2-AF46-C420-FA217F375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0543C66-57F1-583A-0632-E205332DAAA1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AF22E0-5E2B-C288-B8D8-45A4AE6DC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831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Example (1) – Jan Prins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62B9931-62DF-DE83-5327-CC43E74D7D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7586" y="1081253"/>
            <a:ext cx="7216828" cy="508142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49AFB2-78BD-78A9-235F-140CEE271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E44EB5-8BF0-D10C-1FE9-3F2E8AF1F982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158B108-0D8F-F001-E9FF-37077175B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AEAEBC-77B8-CF1E-E356-F4A75A86E045}"/>
              </a:ext>
            </a:extLst>
          </p:cNvPr>
          <p:cNvSpPr txBox="1"/>
          <p:nvPr/>
        </p:nvSpPr>
        <p:spPr>
          <a:xfrm>
            <a:off x="0" y="6538912"/>
            <a:ext cx="2451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J. Prins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06FD7E-47BD-591F-D8C9-A80BE20F9145}"/>
              </a:ext>
            </a:extLst>
          </p:cNvPr>
          <p:cNvSpPr txBox="1"/>
          <p:nvPr/>
        </p:nvSpPr>
        <p:spPr>
          <a:xfrm>
            <a:off x="194988" y="3573337"/>
            <a:ext cx="2256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Current Context: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CE01F7A-030D-CD89-B33A-015F5695F674}"/>
              </a:ext>
            </a:extLst>
          </p:cNvPr>
          <p:cNvCxnSpPr>
            <a:cxnSpLocks/>
          </p:cNvCxnSpPr>
          <p:nvPr/>
        </p:nvCxnSpPr>
        <p:spPr>
          <a:xfrm flipV="1">
            <a:off x="2487586" y="3806013"/>
            <a:ext cx="403593" cy="1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B9A9DE5-637D-7597-CA92-1803E20F5EFA}"/>
              </a:ext>
            </a:extLst>
          </p:cNvPr>
          <p:cNvSpPr txBox="1"/>
          <p:nvPr/>
        </p:nvSpPr>
        <p:spPr>
          <a:xfrm>
            <a:off x="194988" y="4173460"/>
            <a:ext cx="2186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</a:t>
            </a:r>
            <a:r>
              <a:rPr lang="en-US" sz="2400" dirty="0" err="1"/>
              <a:t>Foo.x</a:t>
            </a:r>
            <a:r>
              <a:rPr lang="en-US" sz="2400" dirty="0"/>
              <a:t>”, “</a:t>
            </a:r>
            <a:r>
              <a:rPr lang="en-US" sz="2400" dirty="0" err="1"/>
              <a:t>Foo.p</a:t>
            </a:r>
            <a:r>
              <a:rPr lang="en-US" sz="2400" dirty="0"/>
              <a:t>”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9060043-A9C8-756F-69B7-1403DCD33067}"/>
              </a:ext>
            </a:extLst>
          </p:cNvPr>
          <p:cNvCxnSpPr>
            <a:cxnSpLocks/>
          </p:cNvCxnSpPr>
          <p:nvPr/>
        </p:nvCxnSpPr>
        <p:spPr>
          <a:xfrm>
            <a:off x="2321935" y="4380046"/>
            <a:ext cx="569244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1D77BB6-1579-C9AB-5E38-645876E9B774}"/>
              </a:ext>
            </a:extLst>
          </p:cNvPr>
          <p:cNvSpPr txBox="1"/>
          <p:nvPr/>
        </p:nvSpPr>
        <p:spPr>
          <a:xfrm>
            <a:off x="1044615" y="5237412"/>
            <a:ext cx="123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</a:t>
            </a:r>
            <a:r>
              <a:rPr lang="en-US" sz="2400" dirty="0" err="1"/>
              <a:t>local.x</a:t>
            </a:r>
            <a:r>
              <a:rPr lang="en-US" sz="2400" dirty="0"/>
              <a:t>”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BFC43AC-227C-4CAA-FE6C-3CAED1C5AA25}"/>
              </a:ext>
            </a:extLst>
          </p:cNvPr>
          <p:cNvCxnSpPr>
            <a:cxnSpLocks/>
          </p:cNvCxnSpPr>
          <p:nvPr/>
        </p:nvCxnSpPr>
        <p:spPr>
          <a:xfrm>
            <a:off x="2321935" y="5468244"/>
            <a:ext cx="569244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04E915F-99B7-2D6C-C90C-9445EF16B399}"/>
              </a:ext>
            </a:extLst>
          </p:cNvPr>
          <p:cNvSpPr txBox="1"/>
          <p:nvPr/>
        </p:nvSpPr>
        <p:spPr>
          <a:xfrm>
            <a:off x="1044614" y="4764436"/>
            <a:ext cx="1233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</a:t>
            </a:r>
            <a:r>
              <a:rPr lang="en-US" sz="2400" dirty="0" err="1"/>
              <a:t>local.y</a:t>
            </a:r>
            <a:r>
              <a:rPr lang="en-US" sz="2400" dirty="0"/>
              <a:t>”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DF27751-3F8F-3087-220D-0805466AB7FE}"/>
              </a:ext>
            </a:extLst>
          </p:cNvPr>
          <p:cNvCxnSpPr>
            <a:cxnSpLocks/>
          </p:cNvCxnSpPr>
          <p:nvPr/>
        </p:nvCxnSpPr>
        <p:spPr>
          <a:xfrm>
            <a:off x="2321935" y="4995268"/>
            <a:ext cx="569244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40212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78445-4826-97BB-1D34-156E60E8C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45B5171-64F8-1599-E27A-C8C7661AA114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9416F5-E4E9-F747-233C-32F0AB3C3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831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Example (2) – Jan Prins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71F70-A964-31A8-24AA-BF8A71374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D7376E-58F8-EAF4-FD05-F2A3E704C5D3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DC6C5CA-1220-1C9D-BB2C-635523502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F9B999-AC23-BC24-3093-B6F578F4A700}"/>
              </a:ext>
            </a:extLst>
          </p:cNvPr>
          <p:cNvSpPr txBox="1"/>
          <p:nvPr/>
        </p:nvSpPr>
        <p:spPr>
          <a:xfrm>
            <a:off x="0" y="6538912"/>
            <a:ext cx="2451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J. Prins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9FAA71-650C-0F7F-7FCB-974BE674EB09}"/>
              </a:ext>
            </a:extLst>
          </p:cNvPr>
          <p:cNvSpPr txBox="1"/>
          <p:nvPr/>
        </p:nvSpPr>
        <p:spPr>
          <a:xfrm>
            <a:off x="194988" y="3573337"/>
            <a:ext cx="2256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Current Context: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65C01E-6D09-DA89-C051-C70C0809C433}"/>
              </a:ext>
            </a:extLst>
          </p:cNvPr>
          <p:cNvSpPr txBox="1"/>
          <p:nvPr/>
        </p:nvSpPr>
        <p:spPr>
          <a:xfrm>
            <a:off x="194988" y="4173460"/>
            <a:ext cx="2186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</a:t>
            </a:r>
            <a:r>
              <a:rPr lang="en-US" sz="2400" dirty="0" err="1"/>
              <a:t>Foo.x</a:t>
            </a:r>
            <a:r>
              <a:rPr lang="en-US" sz="2400" dirty="0"/>
              <a:t>”, “</a:t>
            </a:r>
            <a:r>
              <a:rPr lang="en-US" sz="2400" dirty="0" err="1"/>
              <a:t>Foo.p</a:t>
            </a:r>
            <a:r>
              <a:rPr lang="en-US" sz="2400" dirty="0"/>
              <a:t>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8FD3EA-BE6C-D9B0-4F98-6ABE71C9EE35}"/>
              </a:ext>
            </a:extLst>
          </p:cNvPr>
          <p:cNvSpPr txBox="1"/>
          <p:nvPr/>
        </p:nvSpPr>
        <p:spPr>
          <a:xfrm>
            <a:off x="148833" y="5234980"/>
            <a:ext cx="2457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No more “</a:t>
            </a:r>
            <a:r>
              <a:rPr lang="en-US" sz="2400" b="1" dirty="0" err="1">
                <a:solidFill>
                  <a:srgbClr val="C00000"/>
                </a:solidFill>
              </a:rPr>
              <a:t>local.x</a:t>
            </a:r>
            <a:r>
              <a:rPr lang="en-US" sz="2400" b="1" dirty="0">
                <a:solidFill>
                  <a:srgbClr val="C00000"/>
                </a:solidFill>
              </a:rPr>
              <a:t>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968660-079D-A9D9-472D-1DC772D112DE}"/>
              </a:ext>
            </a:extLst>
          </p:cNvPr>
          <p:cNvSpPr txBox="1"/>
          <p:nvPr/>
        </p:nvSpPr>
        <p:spPr>
          <a:xfrm>
            <a:off x="1044614" y="4764436"/>
            <a:ext cx="1233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</a:t>
            </a:r>
            <a:r>
              <a:rPr lang="en-US" sz="2400" dirty="0" err="1"/>
              <a:t>local.y</a:t>
            </a:r>
            <a:r>
              <a:rPr lang="en-US" sz="2400" dirty="0"/>
              <a:t>”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5FE1E2B5-2B66-D35B-C4AF-C97D5287DF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95731" y="1078295"/>
            <a:ext cx="7217517" cy="5084380"/>
          </a:xfr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2E4295E-0392-0BD4-6584-AC7B2B489335}"/>
              </a:ext>
            </a:extLst>
          </p:cNvPr>
          <p:cNvCxnSpPr>
            <a:cxnSpLocks/>
          </p:cNvCxnSpPr>
          <p:nvPr/>
        </p:nvCxnSpPr>
        <p:spPr>
          <a:xfrm flipV="1">
            <a:off x="2487586" y="3806013"/>
            <a:ext cx="403593" cy="1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58264F-B675-BF35-46BB-91DCAC123763}"/>
              </a:ext>
            </a:extLst>
          </p:cNvPr>
          <p:cNvCxnSpPr>
            <a:cxnSpLocks/>
          </p:cNvCxnSpPr>
          <p:nvPr/>
        </p:nvCxnSpPr>
        <p:spPr>
          <a:xfrm>
            <a:off x="2321935" y="4380046"/>
            <a:ext cx="569244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56F6661-837A-CAB2-9D56-C9F921CDE097}"/>
              </a:ext>
            </a:extLst>
          </p:cNvPr>
          <p:cNvCxnSpPr>
            <a:cxnSpLocks/>
          </p:cNvCxnSpPr>
          <p:nvPr/>
        </p:nvCxnSpPr>
        <p:spPr>
          <a:xfrm>
            <a:off x="2321935" y="4995268"/>
            <a:ext cx="569244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07445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DCD13-969E-F41F-7DE0-38D56F1AC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FE1C46-E376-C0FC-7769-CD23270FF183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A82125-9C07-4029-1623-D9DC0D2B7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Identification Traversal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188D7-3980-5738-054B-AD5E789CE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At each node, we can update the </a:t>
            </a:r>
            <a:r>
              <a:rPr lang="en-US" sz="3600" dirty="0">
                <a:solidFill>
                  <a:srgbClr val="C00000"/>
                </a:solidFill>
                <a:ea typeface="MS Mincho" panose="02020609040205080304" pitchFamily="49" charset="-128"/>
              </a:rPr>
              <a:t>ID table</a:t>
            </a:r>
            <a:r>
              <a:rPr lang="en-US" sz="3600" dirty="0">
                <a:ea typeface="MS Mincho" panose="02020609040205080304" pitchFamily="49" charset="-128"/>
              </a:rPr>
              <a:t>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Updates can be to a </a:t>
            </a:r>
            <a:r>
              <a:rPr lang="en-US" sz="3600" dirty="0">
                <a:solidFill>
                  <a:srgbClr val="C00000"/>
                </a:solidFill>
                <a:ea typeface="MS Mincho" panose="02020609040205080304" pitchFamily="49" charset="-128"/>
              </a:rPr>
              <a:t>global ID table</a:t>
            </a:r>
            <a:r>
              <a:rPr lang="en-US" sz="3600" dirty="0">
                <a:ea typeface="MS Mincho" panose="02020609040205080304" pitchFamily="49" charset="-128"/>
              </a:rPr>
              <a:t>, or you can </a:t>
            </a:r>
            <a:r>
              <a:rPr lang="en-US" sz="3600" dirty="0">
                <a:solidFill>
                  <a:srgbClr val="C00000"/>
                </a:solidFill>
                <a:ea typeface="MS Mincho" panose="02020609040205080304" pitchFamily="49" charset="-128"/>
              </a:rPr>
              <a:t>return</a:t>
            </a:r>
            <a:r>
              <a:rPr lang="en-US" sz="3600" dirty="0">
                <a:ea typeface="MS Mincho" panose="02020609040205080304" pitchFamily="49" charset="-128"/>
              </a:rPr>
              <a:t> an updated table while traversing.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Update may be to hide identifiers that should now be invisible (private variables, or hiding level 0 and 1 with a new 2+ variable).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EAFC9-159C-812B-CD1E-4702FFDC6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24F0B45-2D16-6BA9-C89B-1D7B623110D8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DC07A56-6BE3-461A-4F6A-36C3B9063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6CF6A9-606E-27F6-B11A-E70DC5490064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78701457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1E239-2191-52AA-D42A-BBF059949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0E23FE-9822-8B51-B95C-B4FF2696973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0B71D2-68E2-EC4D-84E3-F5A0D18D9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Identification Traversal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52BB8-1121-9E80-8F1E-E28A78BD1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At each node, we can update the ID table.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Updates can be to a global ID table, or you can return an updated table while traversing.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Update may be to hide identifiers.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Question: Why is a </a:t>
            </a:r>
            <a:r>
              <a:rPr lang="en-US" sz="3600" dirty="0">
                <a:solidFill>
                  <a:srgbClr val="C00000"/>
                </a:solidFill>
                <a:ea typeface="MS Mincho" panose="02020609040205080304" pitchFamily="49" charset="-128"/>
              </a:rPr>
              <a:t>global table </a:t>
            </a:r>
            <a:r>
              <a:rPr lang="en-US" sz="3600" dirty="0">
                <a:ea typeface="MS Mincho" panose="02020609040205080304" pitchFamily="49" charset="-128"/>
              </a:rPr>
              <a:t>not desirable?</a:t>
            </a:r>
            <a:br>
              <a:rPr lang="en-US" sz="3600" dirty="0">
                <a:ea typeface="MS Mincho" panose="02020609040205080304" pitchFamily="49" charset="-128"/>
              </a:rPr>
            </a:br>
            <a:r>
              <a:rPr lang="en-US" sz="3600" dirty="0">
                <a:ea typeface="MS Mincho" panose="02020609040205080304" pitchFamily="49" charset="-128"/>
              </a:rPr>
              <a:t>(Think about –j flag on </a:t>
            </a:r>
            <a:r>
              <a:rPr lang="en-US" sz="3600" dirty="0" err="1">
                <a:ea typeface="MS Mincho" panose="02020609040205080304" pitchFamily="49" charset="-128"/>
              </a:rPr>
              <a:t>gcc</a:t>
            </a:r>
            <a:r>
              <a:rPr lang="en-US" sz="3600" dirty="0">
                <a:ea typeface="MS Mincho" panose="02020609040205080304" pitchFamily="49" charset="-128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AFE05-F8D7-7B00-9585-FB9426A42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F768F8C-0955-6226-F018-842335D34E2C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E1C6A07-25E9-DABF-09B3-65754F1D3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7E9B52-DFC3-377B-AD80-801851E700B3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61386175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D4909-794A-A50C-CC54-045A5AF19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3C0B3AF-1649-89CF-FFFB-27FBD10A58BD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E16D71-7712-E47D-C754-0BFDF6DFC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Checking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2893E-C589-89E9-1413-5F820D56D9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A366E-4788-8C43-A49B-34F3EC8DD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A95313-9627-44C5-3B99-C96DE623583D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6BEC425-4B87-4A67-3AA9-A4D55F790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9C6ADF-CBD0-475F-7DC7-3564067F7276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75808396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A3913-D635-ED23-D37A-8FAC4E7E9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20A0A5-503B-49CC-A7C8-664D75FA7006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67508-2ED5-0651-3C1B-FB0200AD9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Type-Checking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B9A9BC-C637-EFB1-2456-FC256AD5A5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>
                    <a:ea typeface="MS Mincho" panose="02020609040205080304" pitchFamily="49" charset="-128"/>
                  </a:rPr>
                  <a:t>For every type, should there be an entry where…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</a:rPr>
                        <m:t>𝛼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</a:rPr>
                        <m:t>×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</a:rPr>
                        <m:t>𝛽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</a:rPr>
                        <m:t>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</a:rPr>
                        <m:t>𝛾</m:t>
                      </m:r>
                    </m:oMath>
                  </m:oMathPara>
                </a14:m>
                <a:endParaRPr lang="en-US" sz="3600" dirty="0"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:r>
                  <a:rPr lang="en-US" sz="3600" dirty="0">
                    <a:ea typeface="MS Mincho" panose="02020609040205080304" pitchFamily="49" charset="-128"/>
                  </a:rPr>
                  <a:t>E.g., </a:t>
                </a:r>
                <a:r>
                  <a:rPr lang="en-US" sz="3600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int</a:t>
                </a:r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:r>
                  <a:rPr lang="en-US" sz="3600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int</a:t>
                </a:r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→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:r>
                  <a:rPr lang="en-US" sz="3600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int</a:t>
                </a:r>
              </a:p>
              <a:p>
                <a:pPr marL="0" indent="0">
                  <a:buNone/>
                </a:pPr>
                <a:endParaRPr lang="en-US" sz="3600" dirty="0">
                  <a:ea typeface="MS Mincho" panose="02020609040205080304" pitchFamily="49" charset="-128"/>
                </a:endParaRPr>
              </a:p>
              <a:p>
                <a:r>
                  <a:rPr lang="en-US" sz="3600" dirty="0">
                    <a:ea typeface="MS Mincho" panose="02020609040205080304" pitchFamily="49" charset="-128"/>
                  </a:rPr>
                  <a:t>Is this enough?</a:t>
                </a:r>
              </a:p>
              <a:p>
                <a:r>
                  <a:rPr lang="en-US" sz="3600" dirty="0">
                    <a:ea typeface="MS Mincho" panose="02020609040205080304" pitchFamily="49" charset="-128"/>
                  </a:rPr>
                  <a:t>Will every </a:t>
                </a:r>
                <a:r>
                  <a:rPr lang="en-US" sz="3600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int</a:t>
                </a:r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  <a:ea typeface="MS Mincho" panose="02020609040205080304" pitchFamily="49" charset="-128"/>
                  </a:rPr>
                  <a:t>op</a:t>
                </a:r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:r>
                  <a:rPr lang="en-US" sz="3600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int</a:t>
                </a:r>
                <a:r>
                  <a:rPr lang="en-US" sz="3600" dirty="0">
                    <a:ea typeface="MS Mincho" panose="02020609040205080304" pitchFamily="49" charset="-128"/>
                  </a:rPr>
                  <a:t> yield an </a:t>
                </a:r>
                <a:r>
                  <a:rPr lang="en-US" sz="3600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int</a:t>
                </a:r>
                <a:r>
                  <a:rPr lang="en-US" sz="3600" dirty="0">
                    <a:ea typeface="MS Mincho" panose="02020609040205080304" pitchFamily="49" charset="-128"/>
                  </a:rPr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B9A9BC-C637-EFB1-2456-FC256AD5A5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7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C52D8-51BD-6913-E49C-2958B6647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E8A3D29-A30A-31E6-07B9-AFD40B46A25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0B12321-B497-43CF-71BC-488EA3602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BE9CB5-11CF-45DC-FFFD-2C1B7016D76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0998162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A35A1-9FDC-91DC-26AD-9267F3C7C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04FA4C-371B-609D-61C0-9A7168D6D8E3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A68F5C-2305-C5FC-B718-2F76E0909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Type-Checking Table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B9F19F-8529-EC73-42C6-4681CB090E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>
                    <a:ea typeface="MS Mincho" panose="02020609040205080304" pitchFamily="49" charset="-128"/>
                  </a:rPr>
                  <a:t>For every type, should there be an entry where…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</a:rPr>
                        <m:t>𝛼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</a:rPr>
                        <m:t>×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</a:rPr>
                        <m:t>𝛽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</a:rPr>
                        <m:t>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</a:rPr>
                        <m:t>𝛾</m:t>
                      </m:r>
                    </m:oMath>
                  </m:oMathPara>
                </a14:m>
                <a:endParaRPr lang="en-US" sz="3600" dirty="0"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:r>
                  <a:rPr lang="en-US" sz="3600" dirty="0">
                    <a:ea typeface="MS Mincho" panose="02020609040205080304" pitchFamily="49" charset="-128"/>
                  </a:rPr>
                  <a:t>E.g., int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int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→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int</a:t>
                </a:r>
              </a:p>
              <a:p>
                <a:pPr marL="0" indent="0">
                  <a:buNone/>
                </a:pPr>
                <a:endParaRPr lang="en-US" sz="3600" dirty="0">
                  <a:ea typeface="MS Mincho" panose="02020609040205080304" pitchFamily="49" charset="-128"/>
                </a:endParaRPr>
              </a:p>
              <a:p>
                <a:r>
                  <a:rPr lang="en-US" sz="3600" dirty="0">
                    <a:ea typeface="MS Mincho" panose="02020609040205080304" pitchFamily="49" charset="-128"/>
                  </a:rPr>
                  <a:t>What about 3 == 2?</a:t>
                </a:r>
                <a:br>
                  <a:rPr lang="en-US" sz="3600" dirty="0">
                    <a:ea typeface="MS Mincho" panose="02020609040205080304" pitchFamily="49" charset="-128"/>
                  </a:rPr>
                </a:br>
                <a:r>
                  <a:rPr lang="en-US" sz="3600" dirty="0">
                    <a:ea typeface="MS Mincho" panose="02020609040205080304" pitchFamily="49" charset="-128"/>
                  </a:rPr>
                  <a:t>In that case, </a:t>
                </a:r>
                <a:r>
                  <a:rPr lang="en-US" sz="3600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int</a:t>
                </a:r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:r>
                  <a:rPr lang="en-US" sz="3600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int</a:t>
                </a:r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→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  <a:ea typeface="MS Mincho" panose="02020609040205080304" pitchFamily="49" charset="-128"/>
                  </a:rPr>
                  <a:t>boolean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B9F19F-8529-EC73-42C6-4681CB090E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7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FF38A-9353-757C-D532-C32B339B0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85BA418-4D97-2405-95E3-899291BBC06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5FAC8AE-12EB-BE76-D54D-7E0677BA2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7DEA08-D6C7-A74E-9497-D2A6B934C3A2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5085570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16D0D-11CB-049B-8AAC-FE2C6D4A6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62FFEE2-2507-A222-44AF-B6E483F233CE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CCA44E-D7D4-5EF3-556F-AF61F210E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Type-Checking Table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822188-D03E-4040-E916-F335C01A25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dirty="0">
                    <a:ea typeface="MS Mincho" panose="02020609040205080304" pitchFamily="49" charset="-128"/>
                  </a:rPr>
                  <a:t>Therefore, Type-Checking is a 3 input, 1 output table:</a:t>
                </a:r>
              </a:p>
              <a:p>
                <a:pPr marL="0" indent="0">
                  <a:buNone/>
                </a:pPr>
                <a:endParaRPr lang="en-US" sz="3600" dirty="0"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:r>
                  <a:rPr lang="en-US" sz="3600" b="0" dirty="0">
                    <a:ea typeface="MS Mincho" panose="02020609040205080304" pitchFamily="49" charset="-128"/>
                  </a:rPr>
                  <a:t>(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𝛽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𝛼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op )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→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𝛾</m:t>
                    </m:r>
                  </m:oMath>
                </a14:m>
                <a:endParaRPr lang="en-US" sz="3600" dirty="0"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:endParaRPr lang="en-US" sz="3600" dirty="0"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:r>
                  <a:rPr lang="en-US" sz="3600" dirty="0">
                    <a:ea typeface="MS Mincho" panose="02020609040205080304" pitchFamily="49" charset="-128"/>
                  </a:rPr>
                  <a:t>E.g., </a:t>
                </a:r>
                <a:r>
                  <a:rPr lang="en-US" sz="3600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int</a:t>
                </a:r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:r>
                  <a:rPr lang="en-US" sz="3600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int</a:t>
                </a:r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{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  <a:latin typeface="MS Mincho" panose="02020609040205080304" pitchFamily="49" charset="-128"/>
                    <a:ea typeface="MS Mincho" panose="02020609040205080304" pitchFamily="49" charset="-128"/>
                  </a:rPr>
                  <a:t>+</a:t>
                </a:r>
                <a:r>
                  <a:rPr lang="en-US" sz="3600" dirty="0">
                    <a:ea typeface="MS Mincho" panose="02020609040205080304" pitchFamily="49" charset="-128"/>
                  </a:rPr>
                  <a:t>,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  <a:latin typeface="MS Mincho" panose="02020609040205080304" pitchFamily="49" charset="-128"/>
                    <a:ea typeface="MS Mincho" panose="02020609040205080304" pitchFamily="49" charset="-128"/>
                  </a:rPr>
                  <a:t>-</a:t>
                </a:r>
                <a:r>
                  <a:rPr lang="en-US" sz="3600" dirty="0">
                    <a:ea typeface="MS Mincho" panose="02020609040205080304" pitchFamily="49" charset="-128"/>
                  </a:rPr>
                  <a:t>,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  <a:latin typeface="MS Mincho" panose="02020609040205080304" pitchFamily="49" charset="-128"/>
                    <a:ea typeface="MS Mincho" panose="02020609040205080304" pitchFamily="49" charset="-128"/>
                  </a:rPr>
                  <a:t>*</a:t>
                </a:r>
                <a:r>
                  <a:rPr lang="en-US" sz="3600" dirty="0">
                    <a:ea typeface="MS Mincho" panose="02020609040205080304" pitchFamily="49" charset="-128"/>
                  </a:rPr>
                  <a:t>,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  <a:latin typeface="MS Mincho" panose="02020609040205080304" pitchFamily="49" charset="-128"/>
                    <a:ea typeface="MS Mincho" panose="02020609040205080304" pitchFamily="49" charset="-128"/>
                  </a:rPr>
                  <a:t>/</a:t>
                </a:r>
                <a:r>
                  <a:rPr lang="en-US" sz="3600" dirty="0">
                    <a:ea typeface="MS Mincho" panose="02020609040205080304" pitchFamily="49" charset="-128"/>
                  </a:rPr>
                  <a:t>}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→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:r>
                  <a:rPr lang="en-US" sz="3600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int</a:t>
                </a:r>
              </a:p>
              <a:p>
                <a:pPr marL="0" indent="0">
                  <a:buNone/>
                </a:pPr>
                <a:r>
                  <a:rPr lang="en-US" sz="3600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int</a:t>
                </a:r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:r>
                  <a:rPr lang="en-US" sz="3600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int</a:t>
                </a:r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{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  <a:latin typeface="MS Mincho" panose="02020609040205080304" pitchFamily="49" charset="-128"/>
                    <a:ea typeface="MS Mincho" panose="02020609040205080304" pitchFamily="49" charset="-128"/>
                  </a:rPr>
                  <a:t>==</a:t>
                </a:r>
                <a:r>
                  <a:rPr lang="en-US" sz="3600" dirty="0">
                    <a:ea typeface="MS Mincho" panose="02020609040205080304" pitchFamily="49" charset="-128"/>
                  </a:rPr>
                  <a:t>,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  <a:latin typeface="MS Mincho" panose="02020609040205080304" pitchFamily="49" charset="-128"/>
                    <a:ea typeface="MS Mincho" panose="02020609040205080304" pitchFamily="49" charset="-128"/>
                  </a:rPr>
                  <a:t>!=</a:t>
                </a:r>
                <a:r>
                  <a:rPr lang="en-US" sz="3600" dirty="0">
                    <a:ea typeface="MS Mincho" panose="02020609040205080304" pitchFamily="49" charset="-128"/>
                  </a:rPr>
                  <a:t>,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  <a:latin typeface="MS Mincho" panose="02020609040205080304" pitchFamily="49" charset="-128"/>
                    <a:ea typeface="MS Mincho" panose="02020609040205080304" pitchFamily="49" charset="-128"/>
                  </a:rPr>
                  <a:t>&gt;</a:t>
                </a:r>
                <a:r>
                  <a:rPr lang="en-US" sz="3600" dirty="0">
                    <a:ea typeface="MS Mincho" panose="02020609040205080304" pitchFamily="49" charset="-128"/>
                  </a:rPr>
                  <a:t>,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  <a:latin typeface="MS Mincho" panose="02020609040205080304" pitchFamily="49" charset="-128"/>
                    <a:ea typeface="MS Mincho" panose="02020609040205080304" pitchFamily="49" charset="-128"/>
                  </a:rPr>
                  <a:t>&gt;=</a:t>
                </a:r>
                <a:r>
                  <a:rPr lang="en-US" sz="3600" dirty="0">
                    <a:ea typeface="MS Mincho" panose="02020609040205080304" pitchFamily="49" charset="-128"/>
                  </a:rPr>
                  <a:t>,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  <a:latin typeface="MS Mincho" panose="02020609040205080304" pitchFamily="49" charset="-128"/>
                    <a:ea typeface="MS Mincho" panose="02020609040205080304" pitchFamily="49" charset="-128"/>
                  </a:rPr>
                  <a:t>&lt;</a:t>
                </a:r>
                <a:r>
                  <a:rPr lang="en-US" sz="3600" dirty="0">
                    <a:ea typeface="MS Mincho" panose="02020609040205080304" pitchFamily="49" charset="-128"/>
                  </a:rPr>
                  <a:t>,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  <a:latin typeface="MS Mincho" panose="02020609040205080304" pitchFamily="49" charset="-128"/>
                    <a:ea typeface="MS Mincho" panose="02020609040205080304" pitchFamily="49" charset="-128"/>
                  </a:rPr>
                  <a:t>&lt;=</a:t>
                </a:r>
                <a:r>
                  <a:rPr lang="en-US" sz="3600" dirty="0">
                    <a:ea typeface="MS Mincho" panose="02020609040205080304" pitchFamily="49" charset="-128"/>
                  </a:rPr>
                  <a:t>}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→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  <a:ea typeface="MS Mincho" panose="02020609040205080304" pitchFamily="49" charset="-128"/>
                  </a:rPr>
                  <a:t>boolean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822188-D03E-4040-E916-F335C01A25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7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9FC6C-2758-B11D-2C56-12272C531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8EC5053-6832-7AC1-258F-2C3FE972306D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56EA8B5-9719-1C86-4105-6BF1834F6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48D26F-43D8-A304-5A54-313CCEAFEB61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31983786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21233-123D-C12F-901B-4FE678C38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9D57630-7DF4-3B97-436A-D1D2C71488A7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C51D6D-CA6F-745B-F99F-789FD77A7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Operator Overloading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9902F0-4FC4-A549-EAF5-925D65477B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>
                    <a:ea typeface="MS Mincho" panose="02020609040205080304" pitchFamily="49" charset="-128"/>
                  </a:rPr>
                  <a:t>Operator Overloading: give custom definitions to ops</a:t>
                </a:r>
              </a:p>
              <a:p>
                <a:endParaRPr lang="en-US" sz="3600" dirty="0">
                  <a:ea typeface="MS Mincho" panose="02020609040205080304" pitchFamily="49" charset="-128"/>
                </a:endParaRPr>
              </a:p>
              <a:p>
                <a:r>
                  <a:rPr lang="en-US" sz="3600" dirty="0">
                    <a:ea typeface="MS Mincho" panose="02020609040205080304" pitchFamily="49" charset="-128"/>
                  </a:rPr>
                  <a:t>Example, consider a “</a:t>
                </a:r>
                <a:r>
                  <a:rPr lang="en-US" sz="3600" dirty="0" err="1">
                    <a:solidFill>
                      <a:schemeClr val="accent1">
                        <a:lumMod val="75000"/>
                      </a:schemeClr>
                    </a:solidFill>
                    <a:ea typeface="MS Mincho" panose="02020609040205080304" pitchFamily="49" charset="-128"/>
                  </a:rPr>
                  <a:t>MyData</a:t>
                </a:r>
                <a:r>
                  <a:rPr lang="en-US" sz="3600" dirty="0">
                    <a:ea typeface="MS Mincho" panose="02020609040205080304" pitchFamily="49" charset="-128"/>
                  </a:rPr>
                  <a:t>” object that can accumulate integers and sorts them.</a:t>
                </a:r>
              </a:p>
              <a:p>
                <a:r>
                  <a:rPr lang="en-US" sz="3600" dirty="0">
                    <a:ea typeface="MS Mincho" panose="02020609040205080304" pitchFamily="49" charset="-128"/>
                  </a:rPr>
                  <a:t>In C++, can create </a:t>
                </a:r>
                <a:r>
                  <a:rPr lang="en-US" sz="3600" b="1" dirty="0">
                    <a:ea typeface="MS Mincho" panose="02020609040205080304" pitchFamily="49" charset="-128"/>
                  </a:rPr>
                  <a:t>a method </a:t>
                </a:r>
                <a:r>
                  <a:rPr lang="en-US" sz="3600" dirty="0">
                    <a:ea typeface="MS Mincho" panose="02020609040205080304" pitchFamily="49" charset="-128"/>
                  </a:rPr>
                  <a:t>that defines:</a:t>
                </a:r>
              </a:p>
              <a:p>
                <a:pPr marL="0" indent="0" algn="ctr">
                  <a:buNone/>
                </a:pPr>
                <a:r>
                  <a:rPr lang="en-US" sz="3600" dirty="0" err="1">
                    <a:solidFill>
                      <a:schemeClr val="accent1">
                        <a:lumMod val="75000"/>
                      </a:schemeClr>
                    </a:solidFill>
                    <a:ea typeface="MS Mincho" panose="02020609040205080304" pitchFamily="49" charset="-128"/>
                  </a:rPr>
                  <a:t>MyData</a:t>
                </a:r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:r>
                  <a:rPr lang="en-US" sz="3600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int</a:t>
                </a:r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{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  <a:latin typeface="MS Mincho" panose="02020609040205080304" pitchFamily="49" charset="-128"/>
                    <a:ea typeface="MS Mincho" panose="02020609040205080304" pitchFamily="49" charset="-128"/>
                  </a:rPr>
                  <a:t>+</a:t>
                </a:r>
                <a:r>
                  <a:rPr lang="en-US" sz="3600" dirty="0">
                    <a:ea typeface="MS Mincho" panose="02020609040205080304" pitchFamily="49" charset="-128"/>
                  </a:rPr>
                  <a:t>}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→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  <a:ea typeface="MS Mincho" panose="02020609040205080304" pitchFamily="49" charset="-128"/>
                  </a:rPr>
                  <a:t>MyData</a:t>
                </a:r>
              </a:p>
              <a:p>
                <a:pPr marL="0" indent="0">
                  <a:buNone/>
                </a:pPr>
                <a:r>
                  <a:rPr lang="en-US" sz="3200" dirty="0">
                    <a:ea typeface="MS Mincho" panose="02020609040205080304" pitchFamily="49" charset="-128"/>
                  </a:rPr>
                  <a:t>Where adding integers to </a:t>
                </a:r>
                <a:r>
                  <a:rPr lang="en-US" sz="3200" dirty="0" err="1">
                    <a:solidFill>
                      <a:schemeClr val="accent1">
                        <a:lumMod val="75000"/>
                      </a:schemeClr>
                    </a:solidFill>
                    <a:ea typeface="MS Mincho" panose="02020609040205080304" pitchFamily="49" charset="-128"/>
                  </a:rPr>
                  <a:t>MyData</a:t>
                </a:r>
                <a:r>
                  <a:rPr lang="en-US" sz="3200" dirty="0">
                    <a:ea typeface="MS Mincho" panose="02020609040205080304" pitchFamily="49" charset="-128"/>
                  </a:rPr>
                  <a:t> types will call </a:t>
                </a:r>
                <a:r>
                  <a:rPr lang="en-US" sz="3200" b="1" dirty="0">
                    <a:ea typeface="MS Mincho" panose="02020609040205080304" pitchFamily="49" charset="-128"/>
                  </a:rPr>
                  <a:t>that method</a:t>
                </a:r>
                <a:r>
                  <a:rPr lang="en-US" sz="3200" dirty="0">
                    <a:ea typeface="MS Mincho" panose="02020609040205080304" pitchFamily="49" charset="-128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9902F0-4FC4-A549-EAF5-925D65477B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3" t="-3361" r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E18EB-2F13-5286-3282-C0CBDE6DB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BEABBF-4AC5-6545-00CB-2380DFEDD554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9E55109-D7C3-22F5-0265-5E049A109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703190-1B5E-FFD9-3D4E-B2BBF372DC9D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79627984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07C8D-DF7D-3CCD-FA82-8FED0E4DB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BB5537-7292-7D35-FFBE-E4F95373E2F5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E2ABF0-5F1F-E29F-945D-14522F3C6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Bad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036A3-8AC8-1666-6ACC-43ED1730E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When an entry is missing, then the resultant type should be a </a:t>
            </a:r>
            <a:r>
              <a:rPr lang="en-US" sz="3600" dirty="0">
                <a:solidFill>
                  <a:srgbClr val="FF0000"/>
                </a:solidFill>
                <a:ea typeface="MS Mincho" panose="02020609040205080304" pitchFamily="49" charset="-128"/>
              </a:rPr>
              <a:t>specially designated type </a:t>
            </a:r>
            <a:r>
              <a:rPr lang="en-US" sz="3600" dirty="0">
                <a:ea typeface="MS Mincho" panose="02020609040205080304" pitchFamily="49" charset="-128"/>
              </a:rPr>
              <a:t>that is compatible with EVERY type.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This type, “</a:t>
            </a:r>
            <a:r>
              <a:rPr lang="en-US" sz="3600" b="1" dirty="0" err="1">
                <a:solidFill>
                  <a:srgbClr val="C00000"/>
                </a:solidFill>
                <a:ea typeface="MS Mincho" panose="02020609040205080304" pitchFamily="49" charset="-128"/>
              </a:rPr>
              <a:t>ErrorType</a:t>
            </a:r>
            <a:r>
              <a:rPr lang="en-US" sz="3600" dirty="0">
                <a:ea typeface="MS Mincho" panose="02020609040205080304" pitchFamily="49" charset="-128"/>
              </a:rPr>
              <a:t>”, prevents type-checking errors from filling up your compiler’s error log.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2646C-6C8E-CD15-40A5-5F7AD4EA9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898AC50-5688-42C1-558E-5A5D5C6CB632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5EB8496-15F9-2D30-9F81-9D5B6CDF3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F0CF3A-A036-2F7F-4174-2D26F63EA80F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992291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Left Factorization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4000" dirty="0"/>
                  <a:t>Can be viewed as a deterministic state machine</a:t>
                </a:r>
              </a:p>
              <a:p>
                <a:r>
                  <a:rPr lang="en-US" sz="4000" dirty="0"/>
                  <a:t>Each </a:t>
                </a:r>
                <a:r>
                  <a:rPr lang="en-US" sz="4000" dirty="0">
                    <a:solidFill>
                      <a:srgbClr val="C00000"/>
                    </a:solidFill>
                  </a:rPr>
                  <a:t>edge</a:t>
                </a:r>
                <a:r>
                  <a:rPr lang="en-US" sz="4000" dirty="0"/>
                  <a:t> is an “</a:t>
                </a:r>
                <a:r>
                  <a:rPr lang="en-US" sz="4000" dirty="0">
                    <a:solidFill>
                      <a:srgbClr val="C00000"/>
                    </a:solidFill>
                  </a:rPr>
                  <a:t>if</a:t>
                </a:r>
                <a:r>
                  <a:rPr lang="en-US" sz="4000" dirty="0"/>
                  <a:t>” statement</a:t>
                </a:r>
              </a:p>
              <a:p>
                <a:r>
                  <a:rPr lang="en-US" sz="4000" dirty="0"/>
                  <a:t>Each </a:t>
                </a:r>
                <a:r>
                  <a:rPr lang="en-US" sz="4000" dirty="0">
                    <a:solidFill>
                      <a:schemeClr val="accent1">
                        <a:lumMod val="75000"/>
                      </a:schemeClr>
                    </a:solidFill>
                  </a:rPr>
                  <a:t>node</a:t>
                </a:r>
                <a:r>
                  <a:rPr lang="en-US" sz="4000" dirty="0"/>
                  <a:t> is an </a:t>
                </a:r>
                <a:r>
                  <a:rPr lang="en-US" sz="4000" dirty="0">
                    <a:solidFill>
                      <a:schemeClr val="accent1">
                        <a:lumMod val="75000"/>
                      </a:schemeClr>
                    </a:solidFill>
                  </a:rPr>
                  <a:t>accept</a:t>
                </a:r>
                <a:r>
                  <a:rPr lang="en-US" sz="4000" dirty="0"/>
                  <a:t>/</a:t>
                </a:r>
                <a:r>
                  <a:rPr lang="en-US" sz="4000" dirty="0">
                    <a:solidFill>
                      <a:schemeClr val="accent1">
                        <a:lumMod val="75000"/>
                      </a:schemeClr>
                    </a:solidFill>
                  </a:rPr>
                  <a:t>parse</a:t>
                </a:r>
              </a:p>
              <a:p>
                <a:pPr marL="0" indent="0">
                  <a:buNone/>
                </a:pPr>
                <a:r>
                  <a:rPr lang="en-US" sz="3600" dirty="0"/>
                  <a:t>Rules of the form A ::=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600" b="0" dirty="0"/>
              </a:p>
              <a:p>
                <a:pPr marL="0" indent="0">
                  <a:buNone/>
                </a:pPr>
                <a:r>
                  <a:rPr lang="en-US" sz="3600" dirty="0"/>
                  <a:t>Rewritten as:</a:t>
                </a:r>
              </a:p>
              <a:p>
                <a:pPr marL="0" indent="0">
                  <a:buNone/>
                </a:pPr>
                <a:r>
                  <a:rPr lang="en-US" sz="3600" dirty="0"/>
                  <a:t>A  ::=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3600" dirty="0"/>
                  <a:t>A’</a:t>
                </a:r>
              </a:p>
              <a:p>
                <a:pPr marL="0" indent="0">
                  <a:buNone/>
                </a:pPr>
                <a:r>
                  <a:rPr lang="en-US" sz="3600" dirty="0"/>
                  <a:t>A’ ::=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| 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/>
                  <a:t>			(and vice versa)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5" t="-5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422735699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32139-2B0A-02D9-14AC-1862D39A9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E988098-AFA3-014E-3636-84AB49EA6D90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124C94-0AF9-5A2A-2FC7-110ADCB48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Bad Types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8C84FD-2A4E-0E42-DFD2-3E3845132F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>
                    <a:ea typeface="MS Mincho" panose="02020609040205080304" pitchFamily="49" charset="-128"/>
                  </a:rPr>
                  <a:t>This type, “</a:t>
                </a:r>
                <a:r>
                  <a:rPr lang="en-US" sz="3600" b="1" dirty="0" err="1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ErrorType</a:t>
                </a:r>
                <a:r>
                  <a:rPr lang="en-US" sz="3600" dirty="0">
                    <a:ea typeface="MS Mincho" panose="02020609040205080304" pitchFamily="49" charset="-128"/>
                  </a:rPr>
                  <a:t>”, prevents type-checking errors from filling up your compiler’s error log.</a:t>
                </a:r>
              </a:p>
              <a:p>
                <a:r>
                  <a:rPr lang="en-US" sz="3600" dirty="0">
                    <a:ea typeface="MS Mincho" panose="02020609040205080304" pitchFamily="49" charset="-128"/>
                  </a:rPr>
                  <a:t>Consider </a:t>
                </a:r>
                <a:r>
                  <a:rPr lang="en-US" sz="3600" dirty="0" err="1">
                    <a:ea typeface="MS Mincho" panose="02020609040205080304" pitchFamily="49" charset="-128"/>
                  </a:rPr>
                  <a:t>miniJava</a:t>
                </a:r>
                <a:r>
                  <a:rPr lang="en-US" sz="3600" dirty="0">
                    <a:ea typeface="MS Mincho" panose="02020609040205080304" pitchFamily="49" charset="-128"/>
                  </a:rPr>
                  <a:t>: (</a:t>
                </a:r>
                <a:r>
                  <a:rPr lang="en-US" sz="3600" dirty="0" err="1">
                    <a:ea typeface="MS Mincho" panose="02020609040205080304" pitchFamily="49" charset="-128"/>
                  </a:rPr>
                  <a:t>myObj</a:t>
                </a:r>
                <a:r>
                  <a:rPr lang="en-US" sz="3600" dirty="0">
                    <a:ea typeface="MS Mincho" panose="02020609040205080304" pitchFamily="49" charset="-128"/>
                  </a:rPr>
                  <a:t> + 3) + 5;</a:t>
                </a:r>
              </a:p>
              <a:p>
                <a:pPr marL="0" indent="0">
                  <a:buNone/>
                </a:pPr>
                <a:r>
                  <a:rPr lang="en-US" sz="3600" dirty="0" err="1">
                    <a:ea typeface="MS Mincho" panose="02020609040205080304" pitchFamily="49" charset="-128"/>
                  </a:rPr>
                  <a:t>ClassType</a:t>
                </a:r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int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{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  <a:latin typeface="MS Mincho" panose="02020609040205080304" pitchFamily="49" charset="-128"/>
                    <a:ea typeface="MS Mincho" panose="02020609040205080304" pitchFamily="49" charset="-128"/>
                  </a:rPr>
                  <a:t>+</a:t>
                </a:r>
                <a:r>
                  <a:rPr lang="en-US" sz="3600" dirty="0">
                    <a:ea typeface="MS Mincho" panose="02020609040205080304" pitchFamily="49" charset="-128"/>
                  </a:rPr>
                  <a:t>}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→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:r>
                  <a:rPr lang="en-US" sz="3600" dirty="0" err="1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ErrorType</a:t>
                </a:r>
                <a:r>
                  <a:rPr lang="en-US" sz="3600" dirty="0">
                    <a:ea typeface="MS Mincho" panose="02020609040205080304" pitchFamily="49" charset="-128"/>
                  </a:rPr>
                  <a:t> (</a:t>
                </a:r>
                <a:r>
                  <a:rPr lang="en-US" sz="3600" b="1" dirty="0">
                    <a:solidFill>
                      <a:schemeClr val="accent5">
                        <a:lumMod val="75000"/>
                      </a:schemeClr>
                    </a:solidFill>
                    <a:ea typeface="MS Mincho" panose="02020609040205080304" pitchFamily="49" charset="-128"/>
                  </a:rPr>
                  <a:t>report error here</a:t>
                </a:r>
                <a:r>
                  <a:rPr lang="en-US" sz="3600" dirty="0">
                    <a:ea typeface="MS Mincho" panose="02020609040205080304" pitchFamily="49" charset="-128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3600" dirty="0" err="1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ErrorType</a:t>
                </a:r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int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{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  <a:latin typeface="MS Mincho" panose="02020609040205080304" pitchFamily="49" charset="-128"/>
                    <a:ea typeface="MS Mincho" panose="02020609040205080304" pitchFamily="49" charset="-128"/>
                  </a:rPr>
                  <a:t>+</a:t>
                </a:r>
                <a:r>
                  <a:rPr lang="en-US" sz="3600" dirty="0">
                    <a:ea typeface="MS Mincho" panose="02020609040205080304" pitchFamily="49" charset="-128"/>
                  </a:rPr>
                  <a:t>}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→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:r>
                  <a:rPr lang="en-US" sz="3600" dirty="0" err="1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ErrorType</a:t>
                </a:r>
                <a:r>
                  <a:rPr lang="en-US" sz="3600" dirty="0">
                    <a:ea typeface="MS Mincho" panose="02020609040205080304" pitchFamily="49" charset="-128"/>
                  </a:rPr>
                  <a:t> (</a:t>
                </a:r>
                <a:r>
                  <a:rPr lang="en-US" sz="3600" dirty="0">
                    <a:solidFill>
                      <a:schemeClr val="accent6">
                        <a:lumMod val="75000"/>
                      </a:schemeClr>
                    </a:solidFill>
                    <a:ea typeface="MS Mincho" panose="02020609040205080304" pitchFamily="49" charset="-128"/>
                  </a:rPr>
                  <a:t>no need to report</a:t>
                </a:r>
                <a:r>
                  <a:rPr lang="en-US" sz="3600" dirty="0">
                    <a:ea typeface="MS Mincho" panose="02020609040205080304" pitchFamily="49" charset="-128"/>
                  </a:rPr>
                  <a:t>)</a:t>
                </a:r>
              </a:p>
              <a:p>
                <a:pPr marL="0" indent="0">
                  <a:buNone/>
                </a:pPr>
                <a:endParaRPr lang="en-US" sz="3600" dirty="0"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:r>
                  <a:rPr lang="en-US" sz="3600" dirty="0">
                    <a:ea typeface="MS Mincho" panose="02020609040205080304" pitchFamily="49" charset="-128"/>
                  </a:rPr>
                  <a:t>Second type check was valid.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8C84FD-2A4E-0E42-DFD2-3E3845132F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7" t="-3361" r="-58" b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07AEC-0ED5-FDAA-D3E8-2A53B4E87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01E15C-F515-0277-E45D-C503663990D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0E96F61-7947-3457-BFEA-E84752651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CF93CF-BC51-B14E-603F-560C73C51004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92391374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BB636-555E-87A6-2F16-442658267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21BC6A-F8C8-B15C-0B9C-1762BDA4EF73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AF6548-45F0-9AEB-03F7-85F909C14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Bad Types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604F3C-826C-3EE4-A8A1-77885674BC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3600" dirty="0">
                    <a:ea typeface="MS Mincho" panose="02020609040205080304" pitchFamily="49" charset="-128"/>
                  </a:rPr>
                  <a:t>Generalization:</a:t>
                </a:r>
              </a:p>
              <a:p>
                <a:pPr marL="0" indent="0">
                  <a:buNone/>
                </a:pPr>
                <a:r>
                  <a:rPr lang="en-US" sz="3600" dirty="0">
                    <a:ea typeface="MS Mincho" panose="02020609040205080304" pitchFamily="49" charset="-128"/>
                  </a:rPr>
                  <a:t>( {</a:t>
                </a:r>
                <a:r>
                  <a:rPr lang="en-US" sz="3600" dirty="0" err="1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ErrorType</a:t>
                </a:r>
                <a:r>
                  <a:rPr lang="en-US" sz="3600" dirty="0">
                    <a:ea typeface="MS Mincho" panose="02020609040205080304" pitchFamily="49" charset="-128"/>
                  </a:rPr>
                  <a:t>}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:r>
                  <a:rPr lang="en-US" sz="3600" dirty="0" err="1">
                    <a:ea typeface="MS Mincho" panose="02020609040205080304" pitchFamily="49" charset="-128"/>
                  </a:rPr>
                  <a:t>AnyType</a:t>
                </a:r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:r>
                  <a:rPr lang="en-US" sz="3600" dirty="0" err="1">
                    <a:ea typeface="MS Mincho" panose="02020609040205080304" pitchFamily="49" charset="-128"/>
                  </a:rPr>
                  <a:t>AnyOp</a:t>
                </a:r>
                <a:r>
                  <a:rPr lang="en-US" sz="3600" dirty="0">
                    <a:ea typeface="MS Mincho" panose="02020609040205080304" pitchFamily="49" charset="-128"/>
                  </a:rPr>
                  <a:t> )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→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:r>
                  <a:rPr lang="en-US" sz="3600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ErrorType</a:t>
                </a:r>
              </a:p>
              <a:p>
                <a:pPr marL="0" indent="0">
                  <a:buNone/>
                </a:pPr>
                <a:r>
                  <a:rPr lang="en-US" sz="3600" dirty="0">
                    <a:ea typeface="MS Mincho" panose="02020609040205080304" pitchFamily="49" charset="-128"/>
                  </a:rPr>
                  <a:t>( </a:t>
                </a:r>
                <a:r>
                  <a:rPr lang="en-US" sz="3600" dirty="0" err="1">
                    <a:ea typeface="MS Mincho" panose="02020609040205080304" pitchFamily="49" charset="-128"/>
                  </a:rPr>
                  <a:t>AnyType</a:t>
                </a:r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{</a:t>
                </a:r>
                <a:r>
                  <a:rPr lang="en-US" sz="3600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ErrorType</a:t>
                </a:r>
                <a:r>
                  <a:rPr lang="en-US" sz="3600" dirty="0">
                    <a:ea typeface="MS Mincho" panose="02020609040205080304" pitchFamily="49" charset="-128"/>
                  </a:rPr>
                  <a:t>}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:r>
                  <a:rPr lang="en-US" sz="3600" dirty="0" err="1">
                    <a:ea typeface="MS Mincho" panose="02020609040205080304" pitchFamily="49" charset="-128"/>
                  </a:rPr>
                  <a:t>AnyOp</a:t>
                </a:r>
                <a:r>
                  <a:rPr lang="en-US" sz="3600" dirty="0">
                    <a:ea typeface="MS Mincho" panose="02020609040205080304" pitchFamily="49" charset="-128"/>
                  </a:rPr>
                  <a:t> )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→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:r>
                  <a:rPr lang="en-US" sz="3600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ErrorType</a:t>
                </a:r>
              </a:p>
              <a:p>
                <a:pPr marL="0" indent="0">
                  <a:buNone/>
                </a:pPr>
                <a:endParaRPr lang="en-US" sz="3600" dirty="0"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:r>
                  <a:rPr lang="en-US" sz="4400" dirty="0">
                    <a:ea typeface="MS Mincho" panose="02020609040205080304" pitchFamily="49" charset="-128"/>
                  </a:rPr>
                  <a:t>(</a:t>
                </a:r>
                <a:r>
                  <a:rPr lang="en-US" sz="3600" dirty="0">
                    <a:ea typeface="MS Mincho" panose="02020609040205080304" pitchFamily="49" charset="-128"/>
                  </a:rPr>
                  <a:t> (</a:t>
                </a:r>
                <a:r>
                  <a:rPr lang="en-US" sz="3600" dirty="0" err="1">
                    <a:ea typeface="MS Mincho" panose="02020609040205080304" pitchFamily="49" charset="-128"/>
                  </a:rPr>
                  <a:t>TypeA,TypeB,Op</a:t>
                </a:r>
                <a:r>
                  <a:rPr lang="en-US" sz="3600" dirty="0">
                    <a:ea typeface="MS Mincho" panose="02020609040205080304" pitchFamily="49" charset="-128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∉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TypeTable </a:t>
                </a:r>
                <a:r>
                  <a:rPr lang="en-US" sz="4400" dirty="0">
                    <a:ea typeface="MS Mincho" panose="02020609040205080304" pitchFamily="49" charset="-128"/>
                  </a:rPr>
                  <a:t>)</a:t>
                </a:r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→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(Result=</a:t>
                </a:r>
                <a:r>
                  <a:rPr lang="en-US" sz="3600" dirty="0" err="1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ErrorType</a:t>
                </a:r>
                <a:r>
                  <a:rPr lang="en-US" sz="3600" dirty="0">
                    <a:ea typeface="MS Mincho" panose="02020609040205080304" pitchFamily="49" charset="-128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4400" dirty="0">
                    <a:ea typeface="MS Mincho" panose="02020609040205080304" pitchFamily="49" charset="-128"/>
                  </a:rPr>
                  <a:t>(</a:t>
                </a:r>
                <a:r>
                  <a:rPr lang="en-US" sz="3600" dirty="0">
                    <a:ea typeface="MS Mincho" panose="02020609040205080304" pitchFamily="49" charset="-128"/>
                  </a:rPr>
                  <a:t> (</a:t>
                </a:r>
                <a:r>
                  <a:rPr lang="en-US" sz="3600" dirty="0" err="1">
                    <a:ea typeface="MS Mincho" panose="02020609040205080304" pitchFamily="49" charset="-128"/>
                  </a:rPr>
                  <a:t>TypeA,TypeB,Op</a:t>
                </a:r>
                <a:r>
                  <a:rPr lang="en-US" sz="3600" dirty="0">
                    <a:ea typeface="MS Mincho" panose="02020609040205080304" pitchFamily="49" charset="-128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∈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:r>
                  <a:rPr lang="en-US" sz="3600" dirty="0" err="1">
                    <a:ea typeface="MS Mincho" panose="02020609040205080304" pitchFamily="49" charset="-128"/>
                  </a:rPr>
                  <a:t>TypeTable</a:t>
                </a:r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:r>
                  <a:rPr lang="en-US" sz="4400" dirty="0">
                    <a:ea typeface="MS Mincho" panose="02020609040205080304" pitchFamily="49" charset="-128"/>
                  </a:rPr>
                  <a:t>)</a:t>
                </a:r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→</m:t>
                    </m:r>
                  </m:oMath>
                </a14:m>
                <a:br>
                  <a:rPr lang="en-US" sz="3600" b="0" dirty="0">
                    <a:ea typeface="MS Mincho" panose="02020609040205080304" pitchFamily="49" charset="-128"/>
                  </a:rPr>
                </a:br>
                <a:r>
                  <a:rPr lang="en-US" sz="3600" b="0" dirty="0">
                    <a:ea typeface="MS Mincho" panose="02020609040205080304" pitchFamily="49" charset="-128"/>
                  </a:rPr>
                  <a:t>		</a:t>
                </a:r>
                <a:r>
                  <a:rPr lang="en-US" sz="4400" b="0" dirty="0">
                    <a:ea typeface="MS Mincho" panose="02020609040205080304" pitchFamily="49" charset="-128"/>
                  </a:rPr>
                  <a:t>(</a:t>
                </a:r>
                <a:r>
                  <a:rPr lang="en-US" sz="3600" b="0" dirty="0">
                    <a:ea typeface="MS Mincho" panose="02020609040205080304" pitchFamily="49" charset="-128"/>
                  </a:rPr>
                  <a:t> Result = </a:t>
                </a:r>
                <a:r>
                  <a:rPr lang="en-US" sz="3600" b="0" dirty="0" err="1">
                    <a:ea typeface="MS Mincho" panose="02020609040205080304" pitchFamily="49" charset="-128"/>
                  </a:rPr>
                  <a:t>GetEntry</a:t>
                </a:r>
                <a:r>
                  <a:rPr lang="en-US" sz="3600" b="0" dirty="0">
                    <a:ea typeface="MS Mincho" panose="02020609040205080304" pitchFamily="49" charset="-128"/>
                  </a:rPr>
                  <a:t>(</a:t>
                </a:r>
                <a:r>
                  <a:rPr lang="en-US" sz="3600" b="0" dirty="0" err="1">
                    <a:ea typeface="MS Mincho" panose="02020609040205080304" pitchFamily="49" charset="-128"/>
                  </a:rPr>
                  <a:t>TypeA,TypeB,Op</a:t>
                </a:r>
                <a:r>
                  <a:rPr lang="en-US" sz="3600" b="0" dirty="0">
                    <a:ea typeface="MS Mincho" panose="02020609040205080304" pitchFamily="49" charset="-128"/>
                  </a:rPr>
                  <a:t>) </a:t>
                </a:r>
                <a:r>
                  <a:rPr lang="en-US" sz="4400" b="0" dirty="0">
                    <a:ea typeface="MS Mincho" panose="02020609040205080304" pitchFamily="49" charset="-128"/>
                  </a:rPr>
                  <a:t>)</a:t>
                </a:r>
                <a:endParaRPr lang="en-US" sz="3600" dirty="0">
                  <a:ea typeface="MS Mincho" panose="02020609040205080304" pitchFamily="49" charset="-128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604F3C-826C-3EE4-A8A1-77885674BC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377" t="-4342" r="-754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7A37B-A678-EBD4-CA0A-E08889DF8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30F56E-613A-98CA-A614-A7056B0A0E9A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14CC02B-3EB5-D149-15D3-47A603F6B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B9F83A-312B-C949-4F0C-18C0C3E2C630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02535670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355E9-3838-4F19-1E52-E085964F5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2C7139-7EAF-84D0-412D-74D3983E4C7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AF76A3-6BA5-5758-B339-890D9BA68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Does Order Matter?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04E3E7-059B-EB83-F1EB-5C6002DDCA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4400" dirty="0">
                    <a:ea typeface="MS Mincho" panose="02020609040205080304" pitchFamily="49" charset="-128"/>
                  </a:rPr>
                  <a:t>Is A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4400" dirty="0">
                    <a:ea typeface="MS Mincho" panose="02020609040205080304" pitchFamily="49" charset="-128"/>
                  </a:rPr>
                  <a:t> B the same as B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4400" dirty="0">
                    <a:ea typeface="MS Mincho" panose="02020609040205080304" pitchFamily="49" charset="-128"/>
                  </a:rPr>
                  <a:t> A?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04E3E7-059B-EB83-F1EB-5C6002DDCA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145" t="-4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70A1C-C784-07D6-7B5D-C7566AB43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90E4F8C-0465-B1FD-751E-9236AD0B4F9E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E129271-6B64-D0B9-3423-1FD918EA0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CB8C1D-A7A9-F870-EDD5-AB7F91AF69DD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71097309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D36CC-5FA0-211B-4D38-1D95FE049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1D891CF-1B2B-8207-39FE-2A5F9778E2AF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5218C2-D1AC-78ED-D8BE-D6F8A7B7F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Does Order Matter?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C57ECF-0A28-36A9-661B-23B9DC6B07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4400" dirty="0">
                    <a:ea typeface="MS Mincho" panose="02020609040205080304" pitchFamily="49" charset="-128"/>
                  </a:rPr>
                  <a:t>Is A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4400" dirty="0">
                    <a:ea typeface="MS Mincho" panose="02020609040205080304" pitchFamily="49" charset="-128"/>
                  </a:rPr>
                  <a:t> B the same as B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4400" dirty="0">
                    <a:ea typeface="MS Mincho" panose="02020609040205080304" pitchFamily="49" charset="-128"/>
                  </a:rPr>
                  <a:t> A?</a:t>
                </a:r>
              </a:p>
              <a:p>
                <a:r>
                  <a:rPr lang="en-US" sz="4400" dirty="0">
                    <a:ea typeface="MS Mincho" panose="02020609040205080304" pitchFamily="49" charset="-128"/>
                  </a:rPr>
                  <a:t>Previous definitions state yes.</a:t>
                </a:r>
              </a:p>
              <a:p>
                <a:endParaRPr lang="en-US" sz="4400" dirty="0">
                  <a:ea typeface="MS Mincho" panose="02020609040205080304" pitchFamily="49" charset="-128"/>
                </a:endParaRPr>
              </a:p>
              <a:p>
                <a:r>
                  <a:rPr lang="en-US" sz="4400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Your thoughts?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C57ECF-0A28-36A9-661B-23B9DC6B07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145" t="-4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B7636E-C1A9-529E-A28F-3304AE843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A6D8C3-54D6-1A85-8FCA-E34B30141AFD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B7B2664-9186-39C4-FC16-5E541C149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F502AF-89F1-BC94-DE0B-FCE26D9A5CCC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422627509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AA634-1823-028B-AC19-EA50485A0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3401C57-52BC-8394-6D2F-4EE6E5BCB1C2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CBBB12-7977-F8AB-1DE5-973E67414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Does Order Matter?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0B6A6C-2547-4866-1C9B-AC9C426BBF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4400" dirty="0">
                    <a:ea typeface="MS Mincho" panose="02020609040205080304" pitchFamily="49" charset="-128"/>
                  </a:rPr>
                  <a:t>Is A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4400" dirty="0">
                    <a:ea typeface="MS Mincho" panose="02020609040205080304" pitchFamily="49" charset="-128"/>
                  </a:rPr>
                  <a:t> B the same as B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4400" dirty="0">
                    <a:ea typeface="MS Mincho" panose="02020609040205080304" pitchFamily="49" charset="-128"/>
                  </a:rPr>
                  <a:t> A?</a:t>
                </a:r>
              </a:p>
              <a:p>
                <a:r>
                  <a:rPr lang="en-US" sz="4400" dirty="0">
                    <a:ea typeface="MS Mincho" panose="02020609040205080304" pitchFamily="49" charset="-128"/>
                  </a:rPr>
                  <a:t>Previous definitions state yes.</a:t>
                </a:r>
              </a:p>
              <a:p>
                <a:endParaRPr lang="en-US" sz="4400" dirty="0">
                  <a:ea typeface="MS Mincho" panose="02020609040205080304" pitchFamily="49" charset="-128"/>
                </a:endParaRPr>
              </a:p>
              <a:p>
                <a:r>
                  <a:rPr lang="en-US" sz="4400" dirty="0">
                    <a:ea typeface="MS Mincho" panose="02020609040205080304" pitchFamily="49" charset="-128"/>
                  </a:rPr>
                  <a:t>Not for </a:t>
                </a:r>
                <a:r>
                  <a:rPr lang="en-US" sz="4400" dirty="0" err="1">
                    <a:ea typeface="MS Mincho" panose="02020609040205080304" pitchFamily="49" charset="-128"/>
                  </a:rPr>
                  <a:t>miniJava</a:t>
                </a:r>
                <a:r>
                  <a:rPr lang="en-US" sz="4400" dirty="0">
                    <a:ea typeface="MS Mincho" panose="02020609040205080304" pitchFamily="49" charset="-128"/>
                  </a:rPr>
                  <a:t>, but yes for some languages.</a:t>
                </a:r>
              </a:p>
              <a:p>
                <a:r>
                  <a:rPr lang="en-US" sz="4400" dirty="0">
                    <a:ea typeface="MS Mincho" panose="02020609040205080304" pitchFamily="49" charset="-128"/>
                  </a:rPr>
                  <a:t>Why?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0B6A6C-2547-4866-1C9B-AC9C426BBF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145" t="-4342" b="-3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A7734-D8CE-93DB-1151-9A9E83780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2F5890-EF80-6277-E997-064073C7A8C6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D4FB43C-6DD4-D2B0-4D63-7F1B38E50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D27D68-4B1D-FE1D-684B-678E4C684C2C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84512725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2EB63-A57B-821A-C99D-4DBF0B419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CAEEBE-81E3-A27A-1F82-F060ACD5ABE5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F305CA-3295-52BD-3BBF-9377A0D6A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Order – Language Specifications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384F7-9DFC-65E4-4F58-EE404732A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Language may specify that order can matter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C++ can specify order in the program itself:</a:t>
            </a: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73570F-496D-D1D0-63D0-8374A9B67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3EAEB7-036F-333A-E26A-9271B3BC931C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7786E15-1596-7BE8-4AF7-B86E5C501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AF5FD7-4867-7A25-4697-3BB5ED0F600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9856165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50EC7-944C-656D-9E1B-779D2F354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A64BE6-E78F-A0A4-008A-BD4D022C4912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CB8FA-8D60-B784-8FD0-4780AE9BE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Why?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3EA08-7949-AEA8-A7C6-8A9C14C12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0DD79C9-6805-990E-A189-74D2F9AE2873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F07000C-6C99-3376-E8E3-9482206BD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4C1E40-2274-053E-5A1E-8B068922147E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E42E42-42EF-73B6-B095-588EF263D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949" y="535334"/>
            <a:ext cx="5420481" cy="568721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1C93504-4CBA-14C4-02BF-070B4DE0C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1" y="548379"/>
            <a:ext cx="10515600" cy="1142309"/>
          </a:xfrm>
        </p:spPr>
        <p:txBody>
          <a:bodyPr/>
          <a:lstStyle/>
          <a:p>
            <a:r>
              <a:rPr lang="en-US" dirty="0"/>
              <a:t>More Totally Sane Code</a:t>
            </a:r>
          </a:p>
        </p:txBody>
      </p:sp>
    </p:spTree>
    <p:extLst>
      <p:ext uri="{BB962C8B-B14F-4D97-AF65-F5344CB8AC3E}">
        <p14:creationId xmlns:p14="http://schemas.microsoft.com/office/powerpoint/2010/main" val="427066756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B0BFD-271C-88DF-AC32-137BAE373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0905C7A-B5A8-26AB-063C-D5BC37EFA395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F6495C-B118-C713-F928-455A4B4B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1" y="548379"/>
            <a:ext cx="10515600" cy="1142309"/>
          </a:xfrm>
        </p:spPr>
        <p:txBody>
          <a:bodyPr/>
          <a:lstStyle/>
          <a:p>
            <a:r>
              <a:rPr lang="en-US" dirty="0"/>
              <a:t>More Totally Sane 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A50CD6-4FF2-5BFD-B661-24CCC6D71E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2578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>
                    <a:ea typeface="MS Mincho" panose="02020609040205080304" pitchFamily="49" charset="-128"/>
                  </a:rPr>
                  <a:t>Why?</a:t>
                </a:r>
              </a:p>
              <a:p>
                <a:r>
                  <a:rPr lang="en-US" sz="3600" dirty="0">
                    <a:ea typeface="MS Mincho" panose="02020609040205080304" pitchFamily="49" charset="-128"/>
                  </a:rPr>
                  <a:t>You could make your compiler “keep” the first type if you wanted.</a:t>
                </a:r>
              </a:p>
              <a:p>
                <a:r>
                  <a:rPr lang="en-US" sz="3600" dirty="0">
                    <a:ea typeface="MS Mincho" panose="02020609040205080304" pitchFamily="49" charset="-128"/>
                  </a:rPr>
                  <a:t>For example: </a:t>
                </a:r>
                <a:r>
                  <a:rPr lang="en-US" sz="3200" dirty="0">
                    <a:ea typeface="MS Mincho" panose="02020609040205080304" pitchFamily="49" charset="-128"/>
                  </a:rPr>
                  <a:t>3 + 3.2 * 4.4;</a:t>
                </a:r>
              </a:p>
              <a:p>
                <a:r>
                  <a:rPr lang="en-US" sz="3200" dirty="0">
                    <a:ea typeface="MS Mincho" panose="02020609040205080304" pitchFamily="49" charset="-128"/>
                  </a:rPr>
                  <a:t>Specify: int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3200" dirty="0">
                    <a:ea typeface="MS Mincho" panose="02020609040205080304" pitchFamily="49" charset="-128"/>
                  </a:rPr>
                  <a:t> float …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→</m:t>
                    </m:r>
                  </m:oMath>
                </a14:m>
                <a:r>
                  <a:rPr lang="en-US" sz="3200" dirty="0">
                    <a:ea typeface="MS Mincho" panose="02020609040205080304" pitchFamily="49" charset="-128"/>
                  </a:rPr>
                  <a:t> int</a:t>
                </a:r>
              </a:p>
              <a:p>
                <a:r>
                  <a:rPr lang="en-US" sz="3200" dirty="0">
                    <a:ea typeface="MS Mincho" panose="02020609040205080304" pitchFamily="49" charset="-128"/>
                  </a:rPr>
                  <a:t>Specify: float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3200" dirty="0">
                    <a:ea typeface="MS Mincho" panose="02020609040205080304" pitchFamily="49" charset="-128"/>
                  </a:rPr>
                  <a:t> int …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→</m:t>
                    </m:r>
                  </m:oMath>
                </a14:m>
                <a:r>
                  <a:rPr lang="en-US" sz="3200" dirty="0">
                    <a:ea typeface="MS Mincho" panose="02020609040205080304" pitchFamily="49" charset="-128"/>
                  </a:rPr>
                  <a:t> float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A50CD6-4FF2-5BFD-B661-24CCC6D71E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257800" cy="4351338"/>
              </a:xfrm>
              <a:blipFill>
                <a:blip r:embed="rId2"/>
                <a:stretch>
                  <a:fillRect l="-3248" t="-3361" r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9EBAE-6BDE-4113-29A6-2B899D18F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B959DD2-73F4-AF54-DCBF-E9B93D1E4B4C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56F1123-F47E-800E-DB09-B2408463C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21DFF5-0E59-74B7-591E-DC81C07218AE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2BE85D-A179-2FE3-CC6E-8436E5093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3949" y="535334"/>
            <a:ext cx="5420481" cy="568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6889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FCBF9-0457-12FF-BCA6-5EB656BB4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535C1A5-EB13-9F83-A348-A2BED8923DEC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1BDF1-D7A1-4A71-1A8A-E59C3528E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Type-Checking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BC898-922C-F5EC-3358-7D78DF2B9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ea typeface="MS Mincho" panose="02020609040205080304" pitchFamily="49" charset="-128"/>
              </a:rPr>
              <a:t>Thus, how you construct your type checking table depends on the language.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6F83D-8A92-9C0B-6CD8-5ADB4CEF5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189650-DD8B-2EBA-77CB-415DFE64630A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E38CF55-11F6-8A19-5C34-B33EE260D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26618D-C132-EB5D-C4A3-08F0BA0F2A73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65828003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81934-5F44-AFC4-C9F6-241DF9FCB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4DD6CB-3A4D-397B-F170-B5303F082A35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83AC40-4E74-1DAF-DAD3-5490E9B53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TypeCasting</a:t>
            </a:r>
            <a:r>
              <a:rPr lang="en-US" dirty="0"/>
              <a:t> Tables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340B0-2CBB-DC33-CF83-1CB35E6530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840EF-F3F2-6B1E-B789-629378DF2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9195C9-46DB-9DC1-2E4B-926A2FA23217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C09C710-0F7C-ABBC-E55C-17030499F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07EB2E-D772-20FA-6741-5E6EBDF3A380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605210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Create a State Machine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36A4FF9-15A0-F567-75DC-A767F8BDDD44}"/>
              </a:ext>
            </a:extLst>
          </p:cNvPr>
          <p:cNvSpPr/>
          <p:nvPr/>
        </p:nvSpPr>
        <p:spPr>
          <a:xfrm>
            <a:off x="1946762" y="2193498"/>
            <a:ext cx="711200" cy="7112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37CF5C-7DB9-EA0F-1842-A0454F061A2D}"/>
              </a:ext>
            </a:extLst>
          </p:cNvPr>
          <p:cNvSpPr/>
          <p:nvPr/>
        </p:nvSpPr>
        <p:spPr>
          <a:xfrm>
            <a:off x="5178423" y="2193498"/>
            <a:ext cx="711200" cy="7112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9015A1B-EE6B-463A-7E2F-58BCA70F2DD1}"/>
              </a:ext>
            </a:extLst>
          </p:cNvPr>
          <p:cNvSpPr/>
          <p:nvPr/>
        </p:nvSpPr>
        <p:spPr>
          <a:xfrm>
            <a:off x="5254623" y="2269698"/>
            <a:ext cx="558800" cy="5588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A404C93-AD19-A231-1C39-E7C35512B82B}"/>
              </a:ext>
            </a:extLst>
          </p:cNvPr>
          <p:cNvCxnSpPr>
            <a:stCxn id="9" idx="6"/>
            <a:endCxn id="10" idx="2"/>
          </p:cNvCxnSpPr>
          <p:nvPr/>
        </p:nvCxnSpPr>
        <p:spPr>
          <a:xfrm>
            <a:off x="2657962" y="2549098"/>
            <a:ext cx="2520461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AC3FBE3-1588-A01A-B42E-D33CA6CAA186}"/>
              </a:ext>
            </a:extLst>
          </p:cNvPr>
          <p:cNvSpPr txBox="1"/>
          <p:nvPr/>
        </p:nvSpPr>
        <p:spPr>
          <a:xfrm>
            <a:off x="2891854" y="2008088"/>
            <a:ext cx="1925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boolean|int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2640DA-2A61-AC40-004F-DC3CED4EF47C}"/>
              </a:ext>
            </a:extLst>
          </p:cNvPr>
          <p:cNvSpPr txBox="1"/>
          <p:nvPr/>
        </p:nvSpPr>
        <p:spPr>
          <a:xfrm>
            <a:off x="3918192" y="2922488"/>
            <a:ext cx="3522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parseVarDeclStmt</a:t>
            </a:r>
            <a:r>
              <a:rPr lang="en-US" sz="3200" dirty="0"/>
              <a:t>();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ED0B7F-8249-ACA8-2C78-23C443E43FEB}"/>
              </a:ext>
            </a:extLst>
          </p:cNvPr>
          <p:cNvSpPr txBox="1"/>
          <p:nvPr/>
        </p:nvSpPr>
        <p:spPr>
          <a:xfrm>
            <a:off x="3833842" y="3651628"/>
            <a:ext cx="39591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Note: I am using a short-hand</a:t>
            </a:r>
            <a:br>
              <a:rPr lang="en-US" sz="2400" b="1" dirty="0">
                <a:solidFill>
                  <a:srgbClr val="C00000"/>
                </a:solidFill>
              </a:rPr>
            </a:br>
            <a:r>
              <a:rPr lang="en-US" sz="2400" b="1" dirty="0">
                <a:solidFill>
                  <a:srgbClr val="C00000"/>
                </a:solidFill>
              </a:rPr>
              <a:t>notation for “parse the rest”</a:t>
            </a:r>
          </a:p>
        </p:txBody>
      </p:sp>
    </p:spTree>
    <p:extLst>
      <p:ext uri="{BB962C8B-B14F-4D97-AF65-F5344CB8AC3E}">
        <p14:creationId xmlns:p14="http://schemas.microsoft.com/office/powerpoint/2010/main" val="201212385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07005-F458-A9FA-FDD1-B8A069CD4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F1A7EA-6281-2FC5-DF3F-098851F00E09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35797D-F4D0-E90F-FB1F-7777EBBD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/>
              <a:t>TypeCasting</a:t>
            </a:r>
            <a:r>
              <a:rPr lang="en-US" sz="5400" dirty="0"/>
              <a:t> / Type Conversions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C0300E-9E29-359A-60DE-90DA66320D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3600" dirty="0">
                    <a:ea typeface="MS Mincho" panose="02020609040205080304" pitchFamily="49" charset="-128"/>
                  </a:rPr>
                  <a:t>Typecasting (or the conversion of a type) does not have an operator.</a:t>
                </a:r>
              </a:p>
              <a:p>
                <a:r>
                  <a:rPr lang="en-US" sz="3600" dirty="0">
                    <a:ea typeface="MS Mincho" panose="02020609040205080304" pitchFamily="49" charset="-128"/>
                  </a:rPr>
                  <a:t>Formally:</a:t>
                </a:r>
              </a:p>
              <a:p>
                <a:endParaRPr lang="en-US" sz="3600" dirty="0"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</a:rPr>
                        <m:t>𝛼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</a:rPr>
                        <m:t>×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</a:rPr>
                        <m:t>𝛽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</a:rPr>
                        <m:t>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</a:rPr>
                        <m:t>𝛼</m:t>
                      </m:r>
                    </m:oMath>
                  </m:oMathPara>
                </a14:m>
                <a:endParaRPr lang="en-US" sz="3600" dirty="0">
                  <a:ea typeface="MS Mincho" panose="02020609040205080304" pitchFamily="49" charset="-128"/>
                </a:endParaRPr>
              </a:p>
              <a:p>
                <a:r>
                  <a:rPr lang="en-US" sz="3600" dirty="0">
                    <a:ea typeface="MS Mincho" panose="02020609040205080304" pitchFamily="49" charset="-128"/>
                  </a:rPr>
                  <a:t>Thus, the table for typecasting is:</a:t>
                </a:r>
                <a:br>
                  <a:rPr lang="en-US" sz="3600" dirty="0">
                    <a:ea typeface="MS Mincho" panose="02020609040205080304" pitchFamily="49" charset="-128"/>
                  </a:rPr>
                </a:br>
                <a:r>
                  <a:rPr lang="en-US" sz="3600" dirty="0">
                    <a:ea typeface="MS Mincho" panose="02020609040205080304" pitchFamily="49" charset="-128"/>
                  </a:rPr>
                  <a:t>(</a:t>
                </a:r>
                <a:r>
                  <a:rPr lang="en-US" sz="3600" dirty="0" err="1">
                    <a:ea typeface="MS Mincho" panose="02020609040205080304" pitchFamily="49" charset="-128"/>
                  </a:rPr>
                  <a:t>TypeA,TypeB</a:t>
                </a:r>
                <a:r>
                  <a:rPr lang="en-US" sz="3600" dirty="0">
                    <a:ea typeface="MS Mincho" panose="02020609040205080304" pitchFamily="49" charset="-128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→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:r>
                  <a:rPr lang="en-US" sz="3600" dirty="0" err="1">
                    <a:ea typeface="MS Mincho" panose="02020609040205080304" pitchFamily="49" charset="-128"/>
                  </a:rPr>
                  <a:t>TypeA</a:t>
                </a:r>
                <a:r>
                  <a:rPr lang="en-US" sz="3600" dirty="0">
                    <a:ea typeface="MS Mincho" panose="02020609040205080304" pitchFamily="49" charset="-128"/>
                  </a:rPr>
                  <a:t>, and some skip the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→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entirely</a:t>
                </a:r>
              </a:p>
              <a:p>
                <a:r>
                  <a:rPr lang="en-US" sz="3600" dirty="0">
                    <a:ea typeface="MS Mincho" panose="02020609040205080304" pitchFamily="49" charset="-128"/>
                  </a:rPr>
                  <a:t>E.g. ( (int)3.4f )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→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3 (an int), which is (</a:t>
                </a:r>
                <a:r>
                  <a:rPr lang="en-US" sz="3600" dirty="0" err="1">
                    <a:ea typeface="MS Mincho" panose="02020609040205080304" pitchFamily="49" charset="-128"/>
                  </a:rPr>
                  <a:t>int,float</a:t>
                </a:r>
                <a:r>
                  <a:rPr lang="en-US" sz="3600" dirty="0">
                    <a:ea typeface="MS Mincho" panose="02020609040205080304" pitchFamily="49" charset="-128"/>
                  </a:rPr>
                  <a:t>)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→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int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C0300E-9E29-359A-60DE-90DA66320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3" t="-4342" r="-232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3E7617-D2FC-6BF9-CA22-186152305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90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66EFA3A-6FE4-778B-8CAE-700617C7AFA7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A460E1D-0D4D-D437-834B-83B096DC8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79091F-EA4A-ADA6-2E2B-B56B2858CED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0080614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0256F-569D-B33F-59CA-92B208E37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7D587B-BBE4-EAB2-D71A-9FCBFAEA4E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66B6EB-B602-419D-0C44-9B2EECBAB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/>
              <a:t>TypeCasting</a:t>
            </a:r>
            <a:r>
              <a:rPr lang="en-US" sz="5400" dirty="0"/>
              <a:t> / Type Conversions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2FF83B-155C-338F-0C3B-20674CD39A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</a:rPr>
                        <m:t>𝛼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</a:rPr>
                        <m:t>×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</a:rPr>
                        <m:t>𝛽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</a:rPr>
                        <m:t>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</a:rPr>
                        <m:t>𝛼</m:t>
                      </m:r>
                    </m:oMath>
                  </m:oMathPara>
                </a14:m>
                <a:endParaRPr lang="en-US" sz="3600" dirty="0">
                  <a:ea typeface="MS Mincho" panose="02020609040205080304" pitchFamily="49" charset="-128"/>
                </a:endParaRPr>
              </a:p>
              <a:p>
                <a:r>
                  <a:rPr lang="en-US" sz="3600" dirty="0">
                    <a:ea typeface="MS Mincho" panose="02020609040205080304" pitchFamily="49" charset="-128"/>
                  </a:rPr>
                  <a:t>The table for typecasting takes an input of (</a:t>
                </a:r>
                <a:r>
                  <a:rPr lang="en-US" sz="3600" dirty="0" err="1">
                    <a:ea typeface="MS Mincho" panose="02020609040205080304" pitchFamily="49" charset="-128"/>
                  </a:rPr>
                  <a:t>TypeA,TypeB</a:t>
                </a:r>
                <a:r>
                  <a:rPr lang="en-US" sz="3600" dirty="0">
                    <a:ea typeface="MS Mincho" panose="02020609040205080304" pitchFamily="49" charset="-128"/>
                  </a:rPr>
                  <a:t>), result is just </a:t>
                </a:r>
                <a:r>
                  <a:rPr lang="en-US" sz="3600" dirty="0" err="1">
                    <a:ea typeface="MS Mincho" panose="02020609040205080304" pitchFamily="49" charset="-128"/>
                  </a:rPr>
                  <a:t>TypeA</a:t>
                </a:r>
                <a:r>
                  <a:rPr lang="en-US" sz="3600" dirty="0">
                    <a:ea typeface="MS Mincho" panose="02020609040205080304" pitchFamily="49" charset="-128"/>
                  </a:rPr>
                  <a:t>.</a:t>
                </a:r>
              </a:p>
              <a:p>
                <a:endParaRPr lang="en-US" sz="3600" dirty="0">
                  <a:ea typeface="MS Mincho" panose="02020609040205080304" pitchFamily="49" charset="-128"/>
                </a:endParaRPr>
              </a:p>
              <a:p>
                <a:r>
                  <a:rPr lang="en-US" sz="3600" dirty="0">
                    <a:ea typeface="MS Mincho" panose="02020609040205080304" pitchFamily="49" charset="-128"/>
                  </a:rPr>
                  <a:t>If (</a:t>
                </a:r>
                <a:r>
                  <a:rPr lang="en-US" sz="3600" dirty="0" err="1">
                    <a:ea typeface="MS Mincho" panose="02020609040205080304" pitchFamily="49" charset="-128"/>
                  </a:rPr>
                  <a:t>x,y</a:t>
                </a:r>
                <a:r>
                  <a:rPr lang="en-US" sz="3600" dirty="0">
                    <a:ea typeface="MS Mincho" panose="02020609040205080304" pitchFamily="49" charset="-128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∉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Table, then this is a </a:t>
                </a:r>
                <a:r>
                  <a:rPr lang="en-US" sz="3600" dirty="0">
                    <a:solidFill>
                      <a:srgbClr val="FF0000"/>
                    </a:solidFill>
                    <a:ea typeface="MS Mincho" panose="02020609040205080304" pitchFamily="49" charset="-128"/>
                  </a:rPr>
                  <a:t>type checking error</a:t>
                </a:r>
                <a:r>
                  <a:rPr lang="en-US" sz="3600" dirty="0">
                    <a:ea typeface="MS Mincho" panose="02020609040205080304" pitchFamily="49" charset="-128"/>
                  </a:rPr>
                  <a:t>.</a:t>
                </a:r>
              </a:p>
              <a:p>
                <a:r>
                  <a:rPr lang="en-US" sz="3600" dirty="0">
                    <a:ea typeface="MS Mincho" panose="02020609040205080304" pitchFamily="49" charset="-128"/>
                  </a:rPr>
                  <a:t>The table usually has a result just to make the code easier to write up.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2FF83B-155C-338F-0C3B-20674CD39A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1D2984-BD37-983C-0824-879E81EAB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91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A2BB283-9986-91B9-7EA7-8A81C919AAD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0366DD1-A3D3-58B8-A0CC-023E86B16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5BCFEF-FD07-799C-85C7-BAE14855A33F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30A1B6-D151-20D6-A8F3-D587B44D0008}"/>
              </a:ext>
            </a:extLst>
          </p:cNvPr>
          <p:cNvSpPr txBox="1"/>
          <p:nvPr/>
        </p:nvSpPr>
        <p:spPr>
          <a:xfrm>
            <a:off x="8782188" y="3429000"/>
            <a:ext cx="3107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What is the exception?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50212BC-FC18-B238-09BF-7284C96FD60F}"/>
              </a:ext>
            </a:extLst>
          </p:cNvPr>
          <p:cNvSpPr/>
          <p:nvPr/>
        </p:nvSpPr>
        <p:spPr>
          <a:xfrm>
            <a:off x="7807892" y="3650969"/>
            <a:ext cx="961138" cy="526326"/>
          </a:xfrm>
          <a:custGeom>
            <a:avLst/>
            <a:gdLst>
              <a:gd name="connsiteX0" fmla="*/ 961138 w 961138"/>
              <a:gd name="connsiteY0" fmla="*/ 13209 h 526326"/>
              <a:gd name="connsiteX1" fmla="*/ 296718 w 961138"/>
              <a:gd name="connsiteY1" fmla="*/ 65837 h 526326"/>
              <a:gd name="connsiteX2" fmla="*/ 689 w 961138"/>
              <a:gd name="connsiteY2" fmla="*/ 526326 h 526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1138" h="526326">
                <a:moveTo>
                  <a:pt x="961138" y="13209"/>
                </a:moveTo>
                <a:cubicBezTo>
                  <a:pt x="708965" y="-3237"/>
                  <a:pt x="456793" y="-19683"/>
                  <a:pt x="296718" y="65837"/>
                </a:cubicBezTo>
                <a:cubicBezTo>
                  <a:pt x="136643" y="151357"/>
                  <a:pt x="-11371" y="435325"/>
                  <a:pt x="689" y="526326"/>
                </a:cubicBezTo>
              </a:path>
            </a:pathLst>
          </a:custGeom>
          <a:noFill/>
          <a:ln w="28575"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9417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510A8-9E4A-9A18-D665-DAF166213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E0C32C6-3DCC-9FB4-DC8A-170203055DA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DF3854-98A8-3266-CAC8-DCE1F6742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Automatic Conversions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C4E48B-D8FA-3F36-5E58-3AD869ADD9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  <a:ea typeface="MS Mincho" panose="02020609040205080304" pitchFamily="49" charset="-128"/>
                  </a:rPr>
                  <a:t>boolean</a:t>
                </a:r>
                <a:r>
                  <a:rPr lang="en-US" sz="3600" dirty="0">
                    <a:ea typeface="MS Mincho" panose="02020609040205080304" pitchFamily="49" charset="-128"/>
                  </a:rPr>
                  <a:t> is just a 0 or 1, so we could:</a:t>
                </a:r>
              </a:p>
              <a:p>
                <a:pPr marL="0" indent="0">
                  <a:buNone/>
                </a:pPr>
                <a:r>
                  <a:rPr lang="en-US" sz="3600" dirty="0">
                    <a:solidFill>
                      <a:srgbClr val="FF0000"/>
                    </a:solidFill>
                    <a:ea typeface="MS Mincho" panose="02020609040205080304" pitchFamily="49" charset="-128"/>
                  </a:rPr>
                  <a:t>int</a:t>
                </a:r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:r>
                  <a:rPr lang="en-US" sz="3600" dirty="0" err="1">
                    <a:solidFill>
                      <a:schemeClr val="accent1">
                        <a:lumMod val="75000"/>
                      </a:schemeClr>
                    </a:solidFill>
                    <a:ea typeface="MS Mincho" panose="02020609040205080304" pitchFamily="49" charset="-128"/>
                  </a:rPr>
                  <a:t>boolean</a:t>
                </a:r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→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:r>
                  <a:rPr lang="en-US" sz="3600" dirty="0">
                    <a:solidFill>
                      <a:srgbClr val="FF0000"/>
                    </a:solidFill>
                    <a:ea typeface="MS Mincho" panose="02020609040205080304" pitchFamily="49" charset="-128"/>
                  </a:rPr>
                  <a:t>int</a:t>
                </a:r>
              </a:p>
              <a:p>
                <a:pPr marL="0" indent="0">
                  <a:buNone/>
                </a:pPr>
                <a:r>
                  <a:rPr lang="en-US" sz="3600" dirty="0" err="1">
                    <a:solidFill>
                      <a:schemeClr val="accent1">
                        <a:lumMod val="75000"/>
                      </a:schemeClr>
                    </a:solidFill>
                    <a:ea typeface="MS Mincho" panose="02020609040205080304" pitchFamily="49" charset="-128"/>
                  </a:rPr>
                  <a:t>boolean</a:t>
                </a:r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  <a:ea typeface="MS Mincho" panose="02020609040205080304" pitchFamily="49" charset="-128"/>
                  </a:rPr>
                  <a:t> int</a:t>
                </a:r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→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  <a:ea typeface="MS Mincho" panose="02020609040205080304" pitchFamily="49" charset="-128"/>
                  </a:rPr>
                  <a:t>boolean</a:t>
                </a:r>
              </a:p>
              <a:p>
                <a:pPr marL="0" indent="0">
                  <a:buNone/>
                </a:pPr>
                <a:endParaRPr lang="en-US" sz="3600" dirty="0">
                  <a:ea typeface="MS Mincho" panose="02020609040205080304" pitchFamily="49" charset="-128"/>
                </a:endParaRPr>
              </a:p>
              <a:p>
                <a:r>
                  <a:rPr lang="en-US" sz="3600" dirty="0">
                    <a:ea typeface="MS Mincho" panose="02020609040205080304" pitchFamily="49" charset="-128"/>
                  </a:rPr>
                  <a:t>This is also described as:</a:t>
                </a:r>
              </a:p>
              <a:p>
                <a:pPr marL="0" indent="0">
                  <a:buNone/>
                </a:pPr>
                <a:r>
                  <a:rPr lang="en-US" sz="3600" dirty="0">
                    <a:solidFill>
                      <a:srgbClr val="FF0000"/>
                    </a:solidFill>
                    <a:ea typeface="MS Mincho" panose="02020609040205080304" pitchFamily="49" charset="-128"/>
                  </a:rPr>
                  <a:t>int</a:t>
                </a:r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→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{</a:t>
                </a:r>
                <a:r>
                  <a:rPr lang="en-US" sz="3600" dirty="0">
                    <a:solidFill>
                      <a:srgbClr val="FF0000"/>
                    </a:solidFill>
                    <a:ea typeface="MS Mincho" panose="02020609040205080304" pitchFamily="49" charset="-128"/>
                  </a:rPr>
                  <a:t>int</a:t>
                </a:r>
                <a:r>
                  <a:rPr lang="en-US" sz="3600" dirty="0">
                    <a:ea typeface="MS Mincho" panose="02020609040205080304" pitchFamily="49" charset="-128"/>
                  </a:rPr>
                  <a:t>, </a:t>
                </a:r>
                <a:r>
                  <a:rPr lang="en-US" sz="3600" dirty="0" err="1">
                    <a:solidFill>
                      <a:schemeClr val="accent1">
                        <a:lumMod val="75000"/>
                      </a:schemeClr>
                    </a:solidFill>
                    <a:ea typeface="MS Mincho" panose="02020609040205080304" pitchFamily="49" charset="-128"/>
                  </a:rPr>
                  <a:t>boolean</a:t>
                </a:r>
                <a:r>
                  <a:rPr lang="en-US" sz="3600" dirty="0">
                    <a:ea typeface="MS Mincho" panose="02020609040205080304" pitchFamily="49" charset="-128"/>
                  </a:rPr>
                  <a:t>}</a:t>
                </a:r>
              </a:p>
              <a:p>
                <a:pPr marL="0" indent="0">
                  <a:buNone/>
                </a:pPr>
                <a:r>
                  <a:rPr lang="en-US" sz="3600" dirty="0">
                    <a:ea typeface="MS Mincho" panose="02020609040205080304" pitchFamily="49" charset="-128"/>
                  </a:rPr>
                  <a:t>(depends on how you construct the table)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C4E48B-D8FA-3F36-5E58-3AD869ADD9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7" t="-3361" b="-4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E2CAB-24EA-ADE7-8DF5-24DC54342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92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4EABE0A-6F88-E8F2-1E46-A5B9CE43395F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5170E3E-11A5-42C6-29E4-808D585E8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F1CB0B-75E6-BFAA-BBF9-B714D7AA7DEF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2097678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25E51-F6B4-826D-1A93-AAB68426F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AB8236C-ADC8-28FB-BB93-84C2A5000EFD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4AAE4C-4299-B754-CC88-CA3CA65B2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Automatic Conversions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AB8D2E-B0AC-FDC0-D147-0D7A14EEB8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>
                    <a:ea typeface="MS Mincho" panose="02020609040205080304" pitchFamily="49" charset="-128"/>
                  </a:rPr>
                  <a:t>Java has more automatic conversions:</a:t>
                </a:r>
              </a:p>
              <a:p>
                <a:endParaRPr lang="en-US" sz="3600" dirty="0"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:r>
                  <a:rPr lang="en-US" sz="3600" dirty="0">
                    <a:ea typeface="MS Mincho" panose="02020609040205080304" pitchFamily="49" charset="-128"/>
                  </a:rPr>
                  <a:t>String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Enum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→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String</a:t>
                </a:r>
              </a:p>
              <a:p>
                <a:pPr marL="0" indent="0">
                  <a:buNone/>
                </a:pPr>
                <a:endParaRPr lang="en-US" sz="3600" dirty="0">
                  <a:ea typeface="MS Mincho" panose="02020609040205080304" pitchFamily="49" charset="-128"/>
                </a:endParaRPr>
              </a:p>
              <a:p>
                <a:r>
                  <a:rPr lang="en-US" sz="3600" dirty="0">
                    <a:ea typeface="MS Mincho" panose="02020609040205080304" pitchFamily="49" charset="-128"/>
                  </a:rPr>
                  <a:t>The Enum will automatically become a string that represents the text of that </a:t>
                </a:r>
                <a:r>
                  <a:rPr lang="en-US" sz="3600" dirty="0" err="1">
                    <a:ea typeface="MS Mincho" panose="02020609040205080304" pitchFamily="49" charset="-128"/>
                  </a:rPr>
                  <a:t>enum</a:t>
                </a:r>
                <a:r>
                  <a:rPr lang="en-US" sz="3600" dirty="0">
                    <a:ea typeface="MS Mincho" panose="02020609040205080304" pitchFamily="49" charset="-128"/>
                  </a:rPr>
                  <a:t> entry.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AB8D2E-B0AC-FDC0-D147-0D7A14EEB8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7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CA4B4-8180-23A8-3C5C-6B5F570D5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93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3D65112-AB1D-0DCF-DC55-96AFBC62DE3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377D71B-0F05-CD06-56E2-2F9C27BED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78376B-1E36-AB09-8C2A-B19149EA42ED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02993047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81C14-2058-0086-FFE4-9F2C11F1D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0E475C8-062A-7AB5-4CF5-B927FADB4582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31B6EF-423E-947D-2199-69EA91C64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Automatic Conversions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F3F16-D948-9A91-DA80-D74F4796D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Automatic conversions are AUTOMATIC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Note: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private int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somefun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( int a ) { … }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…</a:t>
            </a:r>
          </a:p>
          <a:p>
            <a:pPr marL="0" indent="0">
              <a:buNone/>
            </a:pP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somefun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( true );</a:t>
            </a:r>
          </a:p>
          <a:p>
            <a:pPr marL="0" indent="0">
              <a:buNone/>
            </a:pP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… does not require explicitly typecasting 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(int)true</a:t>
            </a:r>
          </a:p>
          <a:p>
            <a:pPr marL="0" indent="0">
              <a:buNone/>
            </a:pP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BA3B7-C92D-217A-470F-D07EDB382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94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EF82588-116B-BDD4-C2F6-D333FE9E4603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302E66A-72DD-3D07-B72F-BA7A62671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8495B8-E7E7-5AA6-BF62-9631EB85395D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91105210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EB33B-073A-3585-4260-00B0C3EDD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B6BE20-5B1B-9D99-D8BF-E60E079F603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22DB88-8DAB-B609-3389-98230C8AE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Automatic Conversions (4)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424BFB-EB8E-C456-C2C8-A8CA69EDFF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>
                    <a:ea typeface="MS Mincho" panose="02020609040205080304" pitchFamily="49" charset="-128"/>
                  </a:rPr>
                  <a:t>Java has more automatic conversions:</a:t>
                </a:r>
              </a:p>
              <a:p>
                <a:pPr marL="0" indent="0">
                  <a:buNone/>
                </a:pPr>
                <a:r>
                  <a:rPr lang="en-US" sz="3600" dirty="0">
                    <a:solidFill>
                      <a:srgbClr val="FF0000"/>
                    </a:solidFill>
                    <a:ea typeface="MS Mincho" panose="02020609040205080304" pitchFamily="49" charset="-128"/>
                  </a:rPr>
                  <a:t>String</a:t>
                </a:r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Enum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→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:r>
                  <a:rPr lang="en-US" sz="3600" dirty="0">
                    <a:solidFill>
                      <a:srgbClr val="FF0000"/>
                    </a:solidFill>
                    <a:ea typeface="MS Mincho" panose="02020609040205080304" pitchFamily="49" charset="-128"/>
                  </a:rPr>
                  <a:t>String</a:t>
                </a:r>
              </a:p>
              <a:p>
                <a:pPr marL="0" indent="0">
                  <a:buNone/>
                </a:pPr>
                <a:endParaRPr lang="en-US" sz="3600" dirty="0">
                  <a:ea typeface="MS Mincho" panose="02020609040205080304" pitchFamily="49" charset="-128"/>
                </a:endParaRPr>
              </a:p>
              <a:p>
                <a:r>
                  <a:rPr lang="en-US" sz="3600" dirty="0">
                    <a:ea typeface="MS Mincho" panose="02020609040205080304" pitchFamily="49" charset="-128"/>
                  </a:rPr>
                  <a:t>Combine this with: </a:t>
                </a:r>
                <a:r>
                  <a:rPr lang="en-US" sz="3600" dirty="0">
                    <a:solidFill>
                      <a:srgbClr val="FF0000"/>
                    </a:solidFill>
                    <a:ea typeface="MS Mincho" panose="02020609040205080304" pitchFamily="49" charset="-128"/>
                  </a:rPr>
                  <a:t>String</a:t>
                </a:r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:r>
                  <a:rPr lang="en-US" sz="3600" dirty="0">
                    <a:solidFill>
                      <a:srgbClr val="FF0000"/>
                    </a:solidFill>
                    <a:ea typeface="MS Mincho" panose="02020609040205080304" pitchFamily="49" charset="-128"/>
                  </a:rPr>
                  <a:t>String</a:t>
                </a:r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{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  <a:latin typeface="MS Mincho" panose="02020609040205080304" pitchFamily="49" charset="-128"/>
                    <a:ea typeface="MS Mincho" panose="02020609040205080304" pitchFamily="49" charset="-128"/>
                  </a:rPr>
                  <a:t>+</a:t>
                </a:r>
                <a:r>
                  <a:rPr lang="en-US" sz="3600" dirty="0">
                    <a:ea typeface="MS Mincho" panose="02020609040205080304" pitchFamily="49" charset="-128"/>
                  </a:rPr>
                  <a:t>}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→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:r>
                  <a:rPr lang="en-US" sz="3600" dirty="0">
                    <a:solidFill>
                      <a:srgbClr val="FF0000"/>
                    </a:solidFill>
                    <a:ea typeface="MS Mincho" panose="02020609040205080304" pitchFamily="49" charset="-128"/>
                  </a:rPr>
                  <a:t>String</a:t>
                </a:r>
                <a:br>
                  <a:rPr lang="en-US" sz="3600" dirty="0">
                    <a:ea typeface="MS Mincho" panose="02020609040205080304" pitchFamily="49" charset="-128"/>
                  </a:rPr>
                </a:br>
                <a:r>
                  <a:rPr lang="en-US" sz="3600" dirty="0">
                    <a:ea typeface="MS Mincho" panose="02020609040205080304" pitchFamily="49" charset="-128"/>
                  </a:rPr>
                  <a:t>(concatenation operation) and we can add </a:t>
                </a:r>
                <a:r>
                  <a:rPr lang="en-US" sz="3600" dirty="0" err="1">
                    <a:ea typeface="MS Mincho" panose="02020609040205080304" pitchFamily="49" charset="-128"/>
                  </a:rPr>
                  <a:t>enum</a:t>
                </a:r>
                <a:r>
                  <a:rPr lang="en-US" sz="3600" dirty="0">
                    <a:ea typeface="MS Mincho" panose="02020609040205080304" pitchFamily="49" charset="-128"/>
                  </a:rPr>
                  <a:t> to strings!</a:t>
                </a:r>
              </a:p>
              <a:p>
                <a:r>
                  <a:rPr lang="en-US" sz="3600" dirty="0">
                    <a:ea typeface="MS Mincho" panose="02020609040205080304" pitchFamily="49" charset="-128"/>
                  </a:rPr>
                  <a:t>E.g.: </a:t>
                </a:r>
                <a:r>
                  <a:rPr lang="en-US" sz="3600" dirty="0" err="1">
                    <a:latin typeface="MS Mincho" panose="02020609040205080304" pitchFamily="49" charset="-128"/>
                    <a:ea typeface="MS Mincho" panose="02020609040205080304" pitchFamily="49" charset="-128"/>
                  </a:rPr>
                  <a:t>myStr</a:t>
                </a:r>
                <a:r>
                  <a:rPr lang="en-US" sz="36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 = </a:t>
                </a:r>
                <a:r>
                  <a:rPr lang="en-US" sz="3600" dirty="0" err="1">
                    <a:latin typeface="MS Mincho" panose="02020609040205080304" pitchFamily="49" charset="-128"/>
                    <a:ea typeface="MS Mincho" panose="02020609040205080304" pitchFamily="49" charset="-128"/>
                  </a:rPr>
                  <a:t>myStr</a:t>
                </a:r>
                <a:r>
                  <a:rPr lang="en-US" sz="36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 + </a:t>
                </a:r>
                <a:r>
                  <a:rPr lang="en-US" sz="3600" dirty="0" err="1">
                    <a:latin typeface="MS Mincho" panose="02020609040205080304" pitchFamily="49" charset="-128"/>
                    <a:ea typeface="MS Mincho" panose="02020609040205080304" pitchFamily="49" charset="-128"/>
                  </a:rPr>
                  <a:t>someEnumVar</a:t>
                </a:r>
                <a:r>
                  <a:rPr lang="en-US" sz="36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;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424BFB-EB8E-C456-C2C8-A8CA69EDFF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7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A64B0-8155-F3F1-F621-1EB704F52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95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DC6D297-6E64-AAD2-7B46-DC8D9E147F87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0D44185-3029-5314-743C-9E1A6F25B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BB0A5A-D1FE-E198-DA8D-93FF015E9BA1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69612505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F0C6B-2722-0C33-4A1E-359E7F7D3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A74979-9E8D-A8B0-D6FF-4B53A8AAC757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D6707F-50F4-3342-638D-C4D661C5C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Automatic Type Casting Note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AEAFE1-77A1-C499-0E92-81A5991B45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>
                    <a:ea typeface="MS Mincho" panose="02020609040205080304" pitchFamily="49" charset="-128"/>
                  </a:rPr>
                  <a:t>From the previous example, we can see that if there does not exist a type-check entry for: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𝛼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𝛽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Op</a:t>
                </a:r>
              </a:p>
              <a:p>
                <a:pPr marL="0" indent="0">
                  <a:buNone/>
                </a:pPr>
                <a:r>
                  <a:rPr lang="en-US" sz="3600" dirty="0">
                    <a:ea typeface="MS Mincho" panose="02020609040205080304" pitchFamily="49" charset="-128"/>
                  </a:rPr>
                  <a:t>… then we have to check all possible automatic typecasting for both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𝛼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𝛽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.</a:t>
                </a:r>
              </a:p>
              <a:p>
                <a:pPr marL="0" indent="0">
                  <a:buNone/>
                </a:pPr>
                <a:endParaRPr lang="en-US" sz="3600" dirty="0"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:r>
                  <a:rPr lang="en-US" sz="3600" dirty="0">
                    <a:ea typeface="MS Mincho" panose="02020609040205080304" pitchFamily="49" charset="-128"/>
                  </a:rPr>
                  <a:t>If there exists conflicts, manual typecasting is enforced.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AEAFE1-77A1-C499-0E92-81A5991B45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7" t="-3361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AF593-A999-2DD2-9348-DCC2C4936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96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74C55B-B955-880A-3067-B1F47187C708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AC1EB66-8E47-E077-FDC7-6EC6A312D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1DFA52-ED6D-E04D-8610-21B553D47166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80705831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E0716-DF3E-600E-4C1B-7C4218122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1A6E4C-C700-7C28-CD74-DF85EC1369FF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AC1F6D-A73F-D47C-688A-E07CA4CD8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Manual Typecasting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FEDE89-0923-A273-D0AB-49CF3E4D7E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sz="3600" dirty="0">
                    <a:ea typeface="MS Mincho" panose="02020609040205080304" pitchFamily="49" charset="-128"/>
                  </a:rPr>
                  <a:t>Consider the following:</a:t>
                </a:r>
              </a:p>
              <a:p>
                <a:pPr marL="0" indent="0">
                  <a:buNone/>
                </a:pPr>
                <a:r>
                  <a:rPr lang="en-US" sz="3600" dirty="0">
                    <a:ea typeface="MS Mincho" panose="02020609040205080304" pitchFamily="49" charset="-128"/>
                  </a:rPr>
                  <a:t>(</a:t>
                </a:r>
                <a:r>
                  <a:rPr lang="en-US" sz="3600" dirty="0" err="1">
                    <a:solidFill>
                      <a:srgbClr val="FF0000"/>
                    </a:solidFill>
                    <a:ea typeface="MS Mincho" panose="02020609040205080304" pitchFamily="49" charset="-128"/>
                  </a:rPr>
                  <a:t>String</a:t>
                </a:r>
                <a:r>
                  <a:rPr lang="en-US" sz="3600" dirty="0" err="1">
                    <a:ea typeface="MS Mincho" panose="02020609040205080304" pitchFamily="49" charset="-128"/>
                  </a:rPr>
                  <a:t>,</a:t>
                </a:r>
                <a:r>
                  <a:rPr lang="en-US" sz="3600" dirty="0" err="1">
                    <a:solidFill>
                      <a:srgbClr val="FF0000"/>
                    </a:solidFill>
                    <a:ea typeface="MS Mincho" panose="02020609040205080304" pitchFamily="49" charset="-128"/>
                  </a:rPr>
                  <a:t>String</a:t>
                </a:r>
                <a:r>
                  <a:rPr lang="en-US" sz="3600" dirty="0">
                    <a:ea typeface="MS Mincho" panose="02020609040205080304" pitchFamily="49" charset="-128"/>
                  </a:rPr>
                  <a:t>,+)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→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  <a:ea typeface="MS Mincho" panose="02020609040205080304" pitchFamily="49" charset="-128"/>
                  </a:rPr>
                  <a:t>String</a:t>
                </a:r>
              </a:p>
              <a:p>
                <a:pPr marL="0" indent="0">
                  <a:buNone/>
                </a:pPr>
                <a:r>
                  <a:rPr lang="en-US" sz="3600" dirty="0">
                    <a:ea typeface="MS Mincho" panose="02020609040205080304" pitchFamily="49" charset="-128"/>
                  </a:rPr>
                  <a:t>(</a:t>
                </a:r>
                <a:r>
                  <a:rPr lang="en-US" sz="3600" dirty="0" err="1">
                    <a:solidFill>
                      <a:srgbClr val="0070C0"/>
                    </a:solidFill>
                    <a:ea typeface="MS Mincho" panose="02020609040205080304" pitchFamily="49" charset="-128"/>
                  </a:rPr>
                  <a:t>Integer</a:t>
                </a:r>
                <a:r>
                  <a:rPr lang="en-US" sz="3600" dirty="0" err="1">
                    <a:ea typeface="MS Mincho" panose="02020609040205080304" pitchFamily="49" charset="-128"/>
                  </a:rPr>
                  <a:t>,</a:t>
                </a:r>
                <a:r>
                  <a:rPr lang="en-US" sz="3600" dirty="0" err="1">
                    <a:solidFill>
                      <a:srgbClr val="0070C0"/>
                    </a:solidFill>
                    <a:ea typeface="MS Mincho" panose="02020609040205080304" pitchFamily="49" charset="-128"/>
                  </a:rPr>
                  <a:t>Integer</a:t>
                </a:r>
                <a:r>
                  <a:rPr lang="en-US" sz="3600" dirty="0">
                    <a:ea typeface="MS Mincho" panose="02020609040205080304" pitchFamily="49" charset="-128"/>
                  </a:rPr>
                  <a:t>,+)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→</m:t>
                    </m:r>
                  </m:oMath>
                </a14:m>
                <a:r>
                  <a:rPr lang="en-US" sz="3600" dirty="0">
                    <a:solidFill>
                      <a:srgbClr val="0070C0"/>
                    </a:solidFill>
                    <a:ea typeface="MS Mincho" panose="02020609040205080304" pitchFamily="49" charset="-128"/>
                  </a:rPr>
                  <a:t>Integer</a:t>
                </a:r>
              </a:p>
              <a:p>
                <a:pPr marL="0" indent="0">
                  <a:buNone/>
                </a:pPr>
                <a:r>
                  <a:rPr lang="en-US" sz="3600" dirty="0" err="1">
                    <a:solidFill>
                      <a:schemeClr val="accent6">
                        <a:lumMod val="75000"/>
                      </a:schemeClr>
                    </a:solidFill>
                    <a:ea typeface="MS Mincho" panose="02020609040205080304" pitchFamily="49" charset="-128"/>
                  </a:rPr>
                  <a:t>TypeA</a:t>
                </a:r>
                <a:r>
                  <a:rPr lang="en-US" sz="3600" dirty="0">
                    <a:ea typeface="MS Mincho" panose="02020609040205080304" pitchFamily="49" charset="-128"/>
                  </a:rPr>
                  <a:t> a; </a:t>
                </a:r>
                <a:r>
                  <a:rPr lang="en-US" sz="3600" dirty="0" err="1">
                    <a:solidFill>
                      <a:srgbClr val="7030A0"/>
                    </a:solidFill>
                    <a:ea typeface="MS Mincho" panose="02020609040205080304" pitchFamily="49" charset="-128"/>
                  </a:rPr>
                  <a:t>TypeB</a:t>
                </a:r>
                <a:r>
                  <a:rPr lang="en-US" sz="3600" dirty="0">
                    <a:ea typeface="MS Mincho" panose="02020609040205080304" pitchFamily="49" charset="-128"/>
                  </a:rPr>
                  <a:t> b;</a:t>
                </a:r>
              </a:p>
              <a:p>
                <a:pPr marL="0" indent="0">
                  <a:buNone/>
                </a:pPr>
                <a:endParaRPr lang="en-US" sz="3600" dirty="0"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:r>
                  <a:rPr lang="en-US" sz="3600" dirty="0">
                    <a:ea typeface="MS Mincho" panose="02020609040205080304" pitchFamily="49" charset="-128"/>
                  </a:rPr>
                  <a:t>And both </a:t>
                </a:r>
                <a:r>
                  <a:rPr lang="en-US" sz="3600" dirty="0" err="1">
                    <a:solidFill>
                      <a:schemeClr val="accent6">
                        <a:lumMod val="75000"/>
                      </a:schemeClr>
                    </a:solidFill>
                    <a:ea typeface="MS Mincho" panose="02020609040205080304" pitchFamily="49" charset="-128"/>
                  </a:rPr>
                  <a:t>TypeA</a:t>
                </a:r>
                <a:r>
                  <a:rPr lang="en-US" sz="3600" dirty="0">
                    <a:ea typeface="MS Mincho" panose="02020609040205080304" pitchFamily="49" charset="-128"/>
                  </a:rPr>
                  <a:t> and </a:t>
                </a:r>
                <a:r>
                  <a:rPr lang="en-US" sz="3600" dirty="0" err="1">
                    <a:solidFill>
                      <a:srgbClr val="7030A0"/>
                    </a:solidFill>
                    <a:ea typeface="MS Mincho" panose="02020609040205080304" pitchFamily="49" charset="-128"/>
                  </a:rPr>
                  <a:t>TypeB</a:t>
                </a:r>
                <a:r>
                  <a:rPr lang="en-US" sz="3600" dirty="0">
                    <a:ea typeface="MS Mincho" panose="02020609040205080304" pitchFamily="49" charset="-128"/>
                  </a:rPr>
                  <a:t> can be typecasted with:</a:t>
                </a:r>
              </a:p>
              <a:p>
                <a:pPr marL="0" indent="0">
                  <a:buNone/>
                </a:pPr>
                <a:r>
                  <a:rPr lang="en-US" sz="3200" dirty="0">
                    <a:ea typeface="MS Mincho" panose="02020609040205080304" pitchFamily="49" charset="-128"/>
                  </a:rPr>
                  <a:t>(</a:t>
                </a:r>
                <a:r>
                  <a:rPr lang="en-US" sz="3200" dirty="0" err="1">
                    <a:solidFill>
                      <a:srgbClr val="FF0000"/>
                    </a:solidFill>
                    <a:ea typeface="MS Mincho" panose="02020609040205080304" pitchFamily="49" charset="-128"/>
                  </a:rPr>
                  <a:t>String</a:t>
                </a:r>
                <a:r>
                  <a:rPr lang="en-US" sz="3200" dirty="0" err="1">
                    <a:ea typeface="MS Mincho" panose="02020609040205080304" pitchFamily="49" charset="-128"/>
                  </a:rPr>
                  <a:t>,</a:t>
                </a:r>
                <a:r>
                  <a:rPr lang="en-US" sz="3200" dirty="0" err="1">
                    <a:solidFill>
                      <a:schemeClr val="accent6">
                        <a:lumMod val="75000"/>
                      </a:schemeClr>
                    </a:solidFill>
                    <a:ea typeface="MS Mincho" panose="02020609040205080304" pitchFamily="49" charset="-128"/>
                  </a:rPr>
                  <a:t>TypeA</a:t>
                </a:r>
                <a:r>
                  <a:rPr lang="en-US" sz="3200" dirty="0">
                    <a:ea typeface="MS Mincho" panose="02020609040205080304" pitchFamily="49" charset="-128"/>
                  </a:rPr>
                  <a:t>), (</a:t>
                </a:r>
                <a:r>
                  <a:rPr lang="en-US" sz="3200" dirty="0" err="1">
                    <a:solidFill>
                      <a:srgbClr val="FF0000"/>
                    </a:solidFill>
                    <a:ea typeface="MS Mincho" panose="02020609040205080304" pitchFamily="49" charset="-128"/>
                  </a:rPr>
                  <a:t>String</a:t>
                </a:r>
                <a:r>
                  <a:rPr lang="en-US" sz="3200" dirty="0" err="1">
                    <a:ea typeface="MS Mincho" panose="02020609040205080304" pitchFamily="49" charset="-128"/>
                  </a:rPr>
                  <a:t>,</a:t>
                </a:r>
                <a:r>
                  <a:rPr lang="en-US" sz="3200" dirty="0" err="1">
                    <a:solidFill>
                      <a:srgbClr val="7030A0"/>
                    </a:solidFill>
                    <a:ea typeface="MS Mincho" panose="02020609040205080304" pitchFamily="49" charset="-128"/>
                  </a:rPr>
                  <a:t>TypeB</a:t>
                </a:r>
                <a:r>
                  <a:rPr lang="en-US" sz="3200" dirty="0">
                    <a:ea typeface="MS Mincho" panose="02020609040205080304" pitchFamily="49" charset="-128"/>
                  </a:rPr>
                  <a:t>), (</a:t>
                </a:r>
                <a:r>
                  <a:rPr lang="en-US" sz="3200" dirty="0" err="1">
                    <a:solidFill>
                      <a:srgbClr val="0070C0"/>
                    </a:solidFill>
                    <a:ea typeface="MS Mincho" panose="02020609040205080304" pitchFamily="49" charset="-128"/>
                  </a:rPr>
                  <a:t>Integer</a:t>
                </a:r>
                <a:r>
                  <a:rPr lang="en-US" sz="3200" dirty="0" err="1">
                    <a:ea typeface="MS Mincho" panose="02020609040205080304" pitchFamily="49" charset="-128"/>
                  </a:rPr>
                  <a:t>,</a:t>
                </a:r>
                <a:r>
                  <a:rPr lang="en-US" sz="3200" dirty="0" err="1">
                    <a:solidFill>
                      <a:schemeClr val="accent6">
                        <a:lumMod val="75000"/>
                      </a:schemeClr>
                    </a:solidFill>
                    <a:ea typeface="MS Mincho" panose="02020609040205080304" pitchFamily="49" charset="-128"/>
                  </a:rPr>
                  <a:t>TypeA</a:t>
                </a:r>
                <a:r>
                  <a:rPr lang="en-US" sz="3200" dirty="0">
                    <a:ea typeface="MS Mincho" panose="02020609040205080304" pitchFamily="49" charset="-128"/>
                  </a:rPr>
                  <a:t>), (</a:t>
                </a:r>
                <a:r>
                  <a:rPr lang="en-US" sz="3200" dirty="0" err="1">
                    <a:solidFill>
                      <a:srgbClr val="0070C0"/>
                    </a:solidFill>
                    <a:ea typeface="MS Mincho" panose="02020609040205080304" pitchFamily="49" charset="-128"/>
                  </a:rPr>
                  <a:t>Integer</a:t>
                </a:r>
                <a:r>
                  <a:rPr lang="en-US" sz="3200" dirty="0" err="1">
                    <a:ea typeface="MS Mincho" panose="02020609040205080304" pitchFamily="49" charset="-128"/>
                  </a:rPr>
                  <a:t>,</a:t>
                </a:r>
                <a:r>
                  <a:rPr lang="en-US" sz="3200" dirty="0" err="1">
                    <a:solidFill>
                      <a:srgbClr val="7030A0"/>
                    </a:solidFill>
                    <a:ea typeface="MS Mincho" panose="02020609040205080304" pitchFamily="49" charset="-128"/>
                  </a:rPr>
                  <a:t>TypeB</a:t>
                </a:r>
                <a:r>
                  <a:rPr lang="en-US" sz="3200" dirty="0">
                    <a:ea typeface="MS Mincho" panose="02020609040205080304" pitchFamily="49" charset="-128"/>
                  </a:rPr>
                  <a:t>)</a:t>
                </a:r>
              </a:p>
              <a:p>
                <a:pPr marL="0" indent="0">
                  <a:buNone/>
                </a:pPr>
                <a:endParaRPr lang="en-US" sz="3200" dirty="0"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:r>
                  <a:rPr lang="en-US" sz="3600" dirty="0">
                    <a:ea typeface="MS Mincho" panose="02020609040205080304" pitchFamily="49" charset="-128"/>
                  </a:rPr>
                  <a:t>What is the result type of a + b?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FEDE89-0923-A273-D0AB-49CF3E4D7E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65" t="-4762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6E963-49E0-6AAC-E504-D88FECAC8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97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D94CD1-750A-434F-3517-E9EFCFE523BA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D9B3D50-BDCF-2A35-CA51-5CB7A848F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8EA840-DB22-BC70-CC97-D56329F1322E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55698373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A0A50-2192-4460-6B79-80E47D9B9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EE310FC-E42E-745A-1140-03FBD332DD31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037F2-D41C-4D92-C5FE-43354B9BB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Manual Typecasting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88327A-1D78-DE60-512D-B3503E0406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sz="3600" dirty="0">
                    <a:ea typeface="MS Mincho" panose="02020609040205080304" pitchFamily="49" charset="-128"/>
                  </a:rPr>
                  <a:t>Consider the following:</a:t>
                </a:r>
              </a:p>
              <a:p>
                <a:pPr marL="0" indent="0">
                  <a:buNone/>
                </a:pPr>
                <a:r>
                  <a:rPr lang="en-US" sz="3600" dirty="0">
                    <a:ea typeface="MS Mincho" panose="02020609040205080304" pitchFamily="49" charset="-128"/>
                  </a:rPr>
                  <a:t>(</a:t>
                </a:r>
                <a:r>
                  <a:rPr lang="en-US" sz="3600" dirty="0" err="1">
                    <a:solidFill>
                      <a:srgbClr val="FF0000"/>
                    </a:solidFill>
                    <a:ea typeface="MS Mincho" panose="02020609040205080304" pitchFamily="49" charset="-128"/>
                  </a:rPr>
                  <a:t>String</a:t>
                </a:r>
                <a:r>
                  <a:rPr lang="en-US" sz="3600" dirty="0" err="1">
                    <a:ea typeface="MS Mincho" panose="02020609040205080304" pitchFamily="49" charset="-128"/>
                  </a:rPr>
                  <a:t>,</a:t>
                </a:r>
                <a:r>
                  <a:rPr lang="en-US" sz="3600" dirty="0" err="1">
                    <a:solidFill>
                      <a:srgbClr val="FF0000"/>
                    </a:solidFill>
                    <a:ea typeface="MS Mincho" panose="02020609040205080304" pitchFamily="49" charset="-128"/>
                  </a:rPr>
                  <a:t>String</a:t>
                </a:r>
                <a:r>
                  <a:rPr lang="en-US" sz="3600" dirty="0">
                    <a:ea typeface="MS Mincho" panose="02020609040205080304" pitchFamily="49" charset="-128"/>
                  </a:rPr>
                  <a:t>,+)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→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  <a:ea typeface="MS Mincho" panose="02020609040205080304" pitchFamily="49" charset="-128"/>
                  </a:rPr>
                  <a:t>String</a:t>
                </a:r>
              </a:p>
              <a:p>
                <a:pPr marL="0" indent="0">
                  <a:buNone/>
                </a:pPr>
                <a:r>
                  <a:rPr lang="en-US" sz="3600" dirty="0">
                    <a:ea typeface="MS Mincho" panose="02020609040205080304" pitchFamily="49" charset="-128"/>
                  </a:rPr>
                  <a:t>(</a:t>
                </a:r>
                <a:r>
                  <a:rPr lang="en-US" sz="3600" dirty="0" err="1">
                    <a:solidFill>
                      <a:srgbClr val="0070C0"/>
                    </a:solidFill>
                    <a:ea typeface="MS Mincho" panose="02020609040205080304" pitchFamily="49" charset="-128"/>
                  </a:rPr>
                  <a:t>Integer</a:t>
                </a:r>
                <a:r>
                  <a:rPr lang="en-US" sz="3600" dirty="0" err="1">
                    <a:ea typeface="MS Mincho" panose="02020609040205080304" pitchFamily="49" charset="-128"/>
                  </a:rPr>
                  <a:t>,</a:t>
                </a:r>
                <a:r>
                  <a:rPr lang="en-US" sz="3600" dirty="0" err="1">
                    <a:solidFill>
                      <a:srgbClr val="0070C0"/>
                    </a:solidFill>
                    <a:ea typeface="MS Mincho" panose="02020609040205080304" pitchFamily="49" charset="-128"/>
                  </a:rPr>
                  <a:t>Integer</a:t>
                </a:r>
                <a:r>
                  <a:rPr lang="en-US" sz="3600" dirty="0">
                    <a:ea typeface="MS Mincho" panose="02020609040205080304" pitchFamily="49" charset="-128"/>
                  </a:rPr>
                  <a:t>,+)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→</m:t>
                    </m:r>
                  </m:oMath>
                </a14:m>
                <a:r>
                  <a:rPr lang="en-US" sz="3600" dirty="0">
                    <a:solidFill>
                      <a:srgbClr val="0070C0"/>
                    </a:solidFill>
                    <a:ea typeface="MS Mincho" panose="02020609040205080304" pitchFamily="49" charset="-128"/>
                  </a:rPr>
                  <a:t>Integer</a:t>
                </a:r>
              </a:p>
              <a:p>
                <a:pPr marL="0" indent="0">
                  <a:buNone/>
                </a:pPr>
                <a:r>
                  <a:rPr lang="en-US" sz="3600" dirty="0" err="1">
                    <a:solidFill>
                      <a:schemeClr val="accent6">
                        <a:lumMod val="75000"/>
                      </a:schemeClr>
                    </a:solidFill>
                    <a:ea typeface="MS Mincho" panose="02020609040205080304" pitchFamily="49" charset="-128"/>
                  </a:rPr>
                  <a:t>TypeA</a:t>
                </a:r>
                <a:r>
                  <a:rPr lang="en-US" sz="3600" dirty="0">
                    <a:ea typeface="MS Mincho" panose="02020609040205080304" pitchFamily="49" charset="-128"/>
                  </a:rPr>
                  <a:t> a; </a:t>
                </a:r>
                <a:r>
                  <a:rPr lang="en-US" sz="3600" dirty="0" err="1">
                    <a:solidFill>
                      <a:srgbClr val="7030A0"/>
                    </a:solidFill>
                    <a:ea typeface="MS Mincho" panose="02020609040205080304" pitchFamily="49" charset="-128"/>
                  </a:rPr>
                  <a:t>TypeB</a:t>
                </a:r>
                <a:r>
                  <a:rPr lang="en-US" sz="3600" dirty="0">
                    <a:ea typeface="MS Mincho" panose="02020609040205080304" pitchFamily="49" charset="-128"/>
                  </a:rPr>
                  <a:t> b; both </a:t>
                </a:r>
                <a:r>
                  <a:rPr lang="en-US" sz="3600" dirty="0" err="1">
                    <a:ea typeface="MS Mincho" panose="02020609040205080304" pitchFamily="49" charset="-128"/>
                  </a:rPr>
                  <a:t>TypeA</a:t>
                </a:r>
                <a:r>
                  <a:rPr lang="en-US" sz="3600" dirty="0">
                    <a:ea typeface="MS Mincho" panose="02020609040205080304" pitchFamily="49" charset="-128"/>
                  </a:rPr>
                  <a:t>, </a:t>
                </a:r>
                <a:r>
                  <a:rPr lang="en-US" sz="3600" dirty="0" err="1">
                    <a:ea typeface="MS Mincho" panose="02020609040205080304" pitchFamily="49" charset="-128"/>
                  </a:rPr>
                  <a:t>TypeB</a:t>
                </a:r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→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{</a:t>
                </a:r>
                <a:r>
                  <a:rPr lang="en-US" sz="3600" dirty="0" err="1">
                    <a:solidFill>
                      <a:srgbClr val="FF0000"/>
                    </a:solidFill>
                    <a:ea typeface="MS Mincho" panose="02020609040205080304" pitchFamily="49" charset="-128"/>
                  </a:rPr>
                  <a:t>String</a:t>
                </a:r>
                <a:r>
                  <a:rPr lang="en-US" sz="3600" dirty="0" err="1">
                    <a:ea typeface="MS Mincho" panose="02020609040205080304" pitchFamily="49" charset="-128"/>
                  </a:rPr>
                  <a:t>,</a:t>
                </a:r>
                <a:r>
                  <a:rPr lang="en-US" sz="3600" dirty="0" err="1">
                    <a:solidFill>
                      <a:srgbClr val="0070C0"/>
                    </a:solidFill>
                    <a:ea typeface="MS Mincho" panose="02020609040205080304" pitchFamily="49" charset="-128"/>
                  </a:rPr>
                  <a:t>Integer</a:t>
                </a:r>
                <a:r>
                  <a:rPr lang="en-US" sz="3600" dirty="0">
                    <a:ea typeface="MS Mincho" panose="02020609040205080304" pitchFamily="49" charset="-128"/>
                  </a:rPr>
                  <a:t>}</a:t>
                </a:r>
              </a:p>
              <a:p>
                <a:pPr marL="0" indent="0">
                  <a:buNone/>
                </a:pPr>
                <a:endParaRPr lang="en-US" sz="3200" dirty="0"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:r>
                  <a:rPr lang="en-US" sz="3600" dirty="0">
                    <a:ea typeface="MS Mincho" panose="02020609040205080304" pitchFamily="49" charset="-128"/>
                  </a:rPr>
                  <a:t>What is the result type of a + b?</a:t>
                </a:r>
              </a:p>
              <a:p>
                <a:pPr marL="0" indent="0">
                  <a:buNone/>
                </a:pPr>
                <a:r>
                  <a:rPr lang="en-US" sz="3600" dirty="0">
                    <a:ea typeface="MS Mincho" panose="02020609040205080304" pitchFamily="49" charset="-128"/>
                  </a:rPr>
                  <a:t>Answer: Your compiler must require a or b to be manually typecasted to either String or Integer. (String)a + b;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88327A-1D78-DE60-512D-B3503E0406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65" t="-3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4168A3-EE7E-46C4-AFBC-011EE7B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98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EAAECA-316B-A1D6-15FB-994FF47B8FCE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D917984-687E-4B0D-D827-0BA5E9373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E186B3-3B9E-311D-E88B-746DAD687B22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92775410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C2DFB-3A69-965F-3F5E-9E011CBB9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4B00A1-F01E-0E73-5504-201750D32B12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594C0A-BB96-BE0B-B396-8EC55B71D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Please note: </a:t>
            </a:r>
            <a:r>
              <a:rPr lang="en-US" sz="6000" dirty="0" err="1"/>
              <a:t>miniJava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81DE91-D992-78EC-9FD7-7FB6E4886A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>
                    <a:ea typeface="MS Mincho" panose="02020609040205080304" pitchFamily="49" charset="-128"/>
                  </a:rPr>
                  <a:t>miniJava does not have typecasting nor automatic conversions.</a:t>
                </a:r>
              </a:p>
              <a:p>
                <a:r>
                  <a:rPr lang="en-US" sz="3600" dirty="0" err="1">
                    <a:ea typeface="MS Mincho" panose="02020609040205080304" pitchFamily="49" charset="-128"/>
                  </a:rPr>
                  <a:t>miniJava</a:t>
                </a:r>
                <a:r>
                  <a:rPr lang="en-US" sz="3600" dirty="0">
                    <a:ea typeface="MS Mincho" panose="02020609040205080304" pitchFamily="49" charset="-128"/>
                  </a:rPr>
                  <a:t> does not allow </a:t>
                </a:r>
                <a:r>
                  <a:rPr lang="en-US" sz="3600" dirty="0" err="1">
                    <a:ea typeface="MS Mincho" panose="02020609040205080304" pitchFamily="49" charset="-128"/>
                  </a:rPr>
                  <a:t>boolean</a:t>
                </a:r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int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Op</a:t>
                </a:r>
              </a:p>
              <a:p>
                <a:endParaRPr lang="en-US" sz="3600" dirty="0">
                  <a:ea typeface="MS Mincho" panose="02020609040205080304" pitchFamily="49" charset="-128"/>
                </a:endParaRPr>
              </a:p>
              <a:p>
                <a:r>
                  <a:rPr lang="en-US" sz="3600" dirty="0">
                    <a:ea typeface="MS Mincho" panose="02020609040205080304" pitchFamily="49" charset="-128"/>
                  </a:rPr>
                  <a:t>This lecture is meant to strengthen your compiler theory, please see next lecture for PA3 specifics.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81DE91-D992-78EC-9FD7-7FB6E4886A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3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D9DEB-C1D3-A3A9-9BF6-DA3DB03D7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99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8728A2-0877-6668-1C88-24FEA691E6CA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EADD162-37FF-6D88-146B-DEA8C5DB8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9970FD-0BB3-8764-CA33-5879DB8C3357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811097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7C46796-C547-4F5F-BE31-5B28A20047A1}" vid="{62923281-9119-4260-AAD6-E212F7ACB3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template_presentation</Template>
  <TotalTime>3302</TotalTime>
  <Words>6085</Words>
  <Application>Microsoft Office PowerPoint</Application>
  <PresentationFormat>Widescreen</PresentationFormat>
  <Paragraphs>1278</Paragraphs>
  <Slides>105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105</vt:i4>
      </vt:variant>
    </vt:vector>
  </HeadingPairs>
  <TitlesOfParts>
    <vt:vector size="113" baseType="lpstr">
      <vt:lpstr>MS Mincho</vt:lpstr>
      <vt:lpstr>MS PMincho</vt:lpstr>
      <vt:lpstr>Arial</vt:lpstr>
      <vt:lpstr>Calibri</vt:lpstr>
      <vt:lpstr>Calibri Light</vt:lpstr>
      <vt:lpstr>Cambria Math</vt:lpstr>
      <vt:lpstr>Wingdings</vt:lpstr>
      <vt:lpstr>Office Theme</vt:lpstr>
      <vt:lpstr>COMP 520 - Compilers</vt:lpstr>
      <vt:lpstr>WA1 Clarification on Choice / Choice Points</vt:lpstr>
      <vt:lpstr>WA2 Released Today</vt:lpstr>
      <vt:lpstr>Monday, Tuesday (2/12-2/13) Wellness Day</vt:lpstr>
      <vt:lpstr>Stratified Grammars and left-to-right Order</vt:lpstr>
      <vt:lpstr>Short Recap on Left-Factorization</vt:lpstr>
      <vt:lpstr>Break up each rule using literals</vt:lpstr>
      <vt:lpstr>Left Factorization</vt:lpstr>
      <vt:lpstr>Create a State Machine</vt:lpstr>
      <vt:lpstr>Create a State Machine (2)</vt:lpstr>
      <vt:lpstr>Create a State Machine (3)</vt:lpstr>
      <vt:lpstr>Create a State Machine (4)</vt:lpstr>
      <vt:lpstr>Create a State Machine (5)</vt:lpstr>
      <vt:lpstr>PowerPoint Presentation</vt:lpstr>
      <vt:lpstr>PowerPoint Presentation</vt:lpstr>
      <vt:lpstr>Original Fearsome Four</vt:lpstr>
      <vt:lpstr>New Grammar</vt:lpstr>
      <vt:lpstr>Let’s informally investigate</vt:lpstr>
      <vt:lpstr>Eyeball Starters</vt:lpstr>
      <vt:lpstr>Eyeball Starters (2)</vt:lpstr>
      <vt:lpstr>Eyeball Starters (3)</vt:lpstr>
      <vt:lpstr>Eyeball Starters (4)</vt:lpstr>
      <vt:lpstr>Eyeball Starters (5)</vt:lpstr>
      <vt:lpstr>Fix the problem in the Scanner</vt:lpstr>
      <vt:lpstr>Final Grammar (again)</vt:lpstr>
      <vt:lpstr>Usefulness of Grammar Transformations</vt:lpstr>
      <vt:lpstr>Bottom-Up Parsing</vt:lpstr>
      <vt:lpstr>Bottom-Up Parsing</vt:lpstr>
      <vt:lpstr>Current State = Top of Stack, then either…</vt:lpstr>
      <vt:lpstr>Bottom-Up (Shift-Reduce) Example</vt:lpstr>
      <vt:lpstr>Production Rules (CFG)</vt:lpstr>
      <vt:lpstr>State, Non-terminal, and Prod Table</vt:lpstr>
      <vt:lpstr>Consider the input w:</vt:lpstr>
      <vt:lpstr>Consider the input w:</vt:lpstr>
      <vt:lpstr>Consider the input w:</vt:lpstr>
      <vt:lpstr>Consider the input w:</vt:lpstr>
      <vt:lpstr>Consider the input w:</vt:lpstr>
      <vt:lpstr>Consider the input w:</vt:lpstr>
      <vt:lpstr>Consider the input w:</vt:lpstr>
      <vt:lpstr>Consider the input w:</vt:lpstr>
      <vt:lpstr>Consider the input w:</vt:lpstr>
      <vt:lpstr>Skip ahead a bit</vt:lpstr>
      <vt:lpstr>Consider the input w:</vt:lpstr>
      <vt:lpstr>Consider the input w:</vt:lpstr>
      <vt:lpstr>Consider the input w:</vt:lpstr>
      <vt:lpstr>Remainder</vt:lpstr>
      <vt:lpstr>Out-of-precedence-order?</vt:lpstr>
      <vt:lpstr>Example of Shift-Reduce Parser on Website</vt:lpstr>
      <vt:lpstr>Reduce-Reduce conflicts</vt:lpstr>
      <vt:lpstr>Reduce-Reduce Conflicts (From gnu.org)</vt:lpstr>
      <vt:lpstr>Another common conflict</vt:lpstr>
      <vt:lpstr>Identification</vt:lpstr>
      <vt:lpstr>Three scopes in miniJava</vt:lpstr>
      <vt:lpstr>miniJava Context</vt:lpstr>
      <vt:lpstr>miniJava Context</vt:lpstr>
      <vt:lpstr>A perfectly sane Java program</vt:lpstr>
      <vt:lpstr>miniJava Context</vt:lpstr>
      <vt:lpstr>Revisit Identifier</vt:lpstr>
      <vt:lpstr>Identifiers</vt:lpstr>
      <vt:lpstr>Identifiers make sense in context</vt:lpstr>
      <vt:lpstr>Not yet declared??</vt:lpstr>
      <vt:lpstr>Where is a.b.c.x’s declaration?</vt:lpstr>
      <vt:lpstr>Where is a.b.c.x’s declaration?</vt:lpstr>
      <vt:lpstr>Where is x’s declaration?</vt:lpstr>
      <vt:lpstr>Identification Theory</vt:lpstr>
      <vt:lpstr>Context Visibility</vt:lpstr>
      <vt:lpstr>Context Visibility</vt:lpstr>
      <vt:lpstr>Context Invisibility</vt:lpstr>
      <vt:lpstr>Scoped Identification</vt:lpstr>
      <vt:lpstr>Example (1) – Jan Prins</vt:lpstr>
      <vt:lpstr>Example (2) – Jan Prins</vt:lpstr>
      <vt:lpstr>Identification Traversal</vt:lpstr>
      <vt:lpstr>Identification Traversal</vt:lpstr>
      <vt:lpstr>Type Checking</vt:lpstr>
      <vt:lpstr>Type-Checking Table</vt:lpstr>
      <vt:lpstr>Type-Checking Table (2)</vt:lpstr>
      <vt:lpstr>Type-Checking Table (3)</vt:lpstr>
      <vt:lpstr>Operator Overloading</vt:lpstr>
      <vt:lpstr>Bad Types</vt:lpstr>
      <vt:lpstr>Bad Types (2)</vt:lpstr>
      <vt:lpstr>Bad Types (3)</vt:lpstr>
      <vt:lpstr>Does Order Matter?</vt:lpstr>
      <vt:lpstr>Does Order Matter?</vt:lpstr>
      <vt:lpstr>Does Order Matter?</vt:lpstr>
      <vt:lpstr>Order – Language Specifications</vt:lpstr>
      <vt:lpstr>More Totally Sane Code</vt:lpstr>
      <vt:lpstr>More Totally Sane Code</vt:lpstr>
      <vt:lpstr>Type-Checking Table</vt:lpstr>
      <vt:lpstr>TypeCasting Tables</vt:lpstr>
      <vt:lpstr>TypeCasting / Type Conversions</vt:lpstr>
      <vt:lpstr>TypeCasting / Type Conversions (2)</vt:lpstr>
      <vt:lpstr>Automatic Conversions</vt:lpstr>
      <vt:lpstr>Automatic Conversions (2)</vt:lpstr>
      <vt:lpstr>Automatic Conversions (3)</vt:lpstr>
      <vt:lpstr>Automatic Conversions (4)</vt:lpstr>
      <vt:lpstr>Automatic Type Casting Note</vt:lpstr>
      <vt:lpstr>Manual Typecasting</vt:lpstr>
      <vt:lpstr>Manual Typecasting</vt:lpstr>
      <vt:lpstr>Please note: miniJava</vt:lpstr>
      <vt:lpstr>Enjoy your weekend!</vt:lpstr>
      <vt:lpstr>End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520 - Compilers</dc:title>
  <dc:creator>Syed Ali</dc:creator>
  <cp:lastModifiedBy>Syed Ali</cp:lastModifiedBy>
  <cp:revision>1</cp:revision>
  <dcterms:created xsi:type="dcterms:W3CDTF">2024-01-07T21:37:36Z</dcterms:created>
  <dcterms:modified xsi:type="dcterms:W3CDTF">2024-02-08T16:27:49Z</dcterms:modified>
</cp:coreProperties>
</file>